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33" d="100"/>
          <a:sy n="33" d="100"/>
        </p:scale>
        <p:origin x="-1062" y="-16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CBE05-F8CF-452C-ADA6-4996B23FD744}" type="datetimeFigureOut">
              <a:rPr lang="zh-TW" altLang="en-US" smtClean="0"/>
              <a:t>2012/2/1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B9C95-3B34-4C8E-8403-4D0D4B4F434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477475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CBE05-F8CF-452C-ADA6-4996B23FD744}" type="datetimeFigureOut">
              <a:rPr lang="zh-TW" altLang="en-US" smtClean="0"/>
              <a:t>2012/2/1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B9C95-3B34-4C8E-8403-4D0D4B4F434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899053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CBE05-F8CF-452C-ADA6-4996B23FD744}" type="datetimeFigureOut">
              <a:rPr lang="zh-TW" altLang="en-US" smtClean="0"/>
              <a:t>2012/2/1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B9C95-3B34-4C8E-8403-4D0D4B4F434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39256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CBE05-F8CF-452C-ADA6-4996B23FD744}" type="datetimeFigureOut">
              <a:rPr lang="zh-TW" altLang="en-US" smtClean="0"/>
              <a:t>2012/2/1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B9C95-3B34-4C8E-8403-4D0D4B4F434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502435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CBE05-F8CF-452C-ADA6-4996B23FD744}" type="datetimeFigureOut">
              <a:rPr lang="zh-TW" altLang="en-US" smtClean="0"/>
              <a:t>2012/2/1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B9C95-3B34-4C8E-8403-4D0D4B4F434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26052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CBE05-F8CF-452C-ADA6-4996B23FD744}" type="datetimeFigureOut">
              <a:rPr lang="zh-TW" altLang="en-US" smtClean="0"/>
              <a:t>2012/2/1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B9C95-3B34-4C8E-8403-4D0D4B4F434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88226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CBE05-F8CF-452C-ADA6-4996B23FD744}" type="datetimeFigureOut">
              <a:rPr lang="zh-TW" altLang="en-US" smtClean="0"/>
              <a:t>2012/2/1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B9C95-3B34-4C8E-8403-4D0D4B4F434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01911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CBE05-F8CF-452C-ADA6-4996B23FD744}" type="datetimeFigureOut">
              <a:rPr lang="zh-TW" altLang="en-US" smtClean="0"/>
              <a:t>2012/2/1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B9C95-3B34-4C8E-8403-4D0D4B4F434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97497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CBE05-F8CF-452C-ADA6-4996B23FD744}" type="datetimeFigureOut">
              <a:rPr lang="zh-TW" altLang="en-US" smtClean="0"/>
              <a:t>2012/2/1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B9C95-3B34-4C8E-8403-4D0D4B4F434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96141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CBE05-F8CF-452C-ADA6-4996B23FD744}" type="datetimeFigureOut">
              <a:rPr lang="zh-TW" altLang="en-US" smtClean="0"/>
              <a:t>2012/2/1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B9C95-3B34-4C8E-8403-4D0D4B4F434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809776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CBE05-F8CF-452C-ADA6-4996B23FD744}" type="datetimeFigureOut">
              <a:rPr lang="zh-TW" altLang="en-US" smtClean="0"/>
              <a:t>2012/2/1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B9C95-3B34-4C8E-8403-4D0D4B4F434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47548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CCBE05-F8CF-452C-ADA6-4996B23FD744}" type="datetimeFigureOut">
              <a:rPr lang="zh-TW" altLang="en-US" smtClean="0"/>
              <a:t>2012/2/1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9B9C95-3B34-4C8E-8403-4D0D4B4F434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42305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/>
          <p:cNvGrpSpPr/>
          <p:nvPr/>
        </p:nvGrpSpPr>
        <p:grpSpPr>
          <a:xfrm>
            <a:off x="5508104" y="1340768"/>
            <a:ext cx="2304256" cy="3528392"/>
            <a:chOff x="1619672" y="1340768"/>
            <a:chExt cx="2304256" cy="3528392"/>
          </a:xfrm>
        </p:grpSpPr>
        <p:sp>
          <p:nvSpPr>
            <p:cNvPr id="2" name="圓角化單一角落矩形 1"/>
            <p:cNvSpPr/>
            <p:nvPr/>
          </p:nvSpPr>
          <p:spPr>
            <a:xfrm>
              <a:off x="1619672" y="1340768"/>
              <a:ext cx="1152128" cy="3528392"/>
            </a:xfrm>
            <a:prstGeom prst="round1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wordArtVertRtl" rtlCol="0" anchor="ctr"/>
            <a:lstStyle/>
            <a:p>
              <a:pPr algn="ctr"/>
              <a:r>
                <a:rPr lang="zh-TW" altLang="en-US" sz="3200" b="1" dirty="0" smtClean="0">
                  <a:solidFill>
                    <a:schemeClr val="tx1"/>
                  </a:solidFill>
                  <a:latin typeface="微軟正黑體" pitchFamily="34" charset="-120"/>
                  <a:ea typeface="微軟正黑體" pitchFamily="34" charset="-120"/>
                </a:rPr>
                <a:t>商標申請書</a:t>
              </a:r>
              <a:endParaRPr lang="zh-TW" altLang="en-US" sz="3200" b="1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4" name="圓角化單一角落矩形 3"/>
            <p:cNvSpPr/>
            <p:nvPr/>
          </p:nvSpPr>
          <p:spPr>
            <a:xfrm>
              <a:off x="2771800" y="1340768"/>
              <a:ext cx="1152128" cy="3528392"/>
            </a:xfrm>
            <a:prstGeom prst="round1Rect">
              <a:avLst>
                <a:gd name="adj" fmla="val 50000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wordArtVertRtl" rtlCol="0" anchor="ctr"/>
            <a:lstStyle/>
            <a:p>
              <a:pPr algn="ctr"/>
              <a:r>
                <a:rPr lang="zh-TW" altLang="en-US" sz="3200" b="1" dirty="0" smtClean="0">
                  <a:solidFill>
                    <a:schemeClr val="tx1"/>
                  </a:solidFill>
                  <a:latin typeface="微軟正黑體" pitchFamily="34" charset="-120"/>
                  <a:ea typeface="微軟正黑體" pitchFamily="34" charset="-120"/>
                </a:rPr>
                <a:t>商標申請書</a:t>
              </a:r>
              <a:endParaRPr lang="zh-TW" altLang="en-US" sz="3200" b="1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</p:grpSp>
      <p:grpSp>
        <p:nvGrpSpPr>
          <p:cNvPr id="6" name="群組 5"/>
          <p:cNvGrpSpPr/>
          <p:nvPr/>
        </p:nvGrpSpPr>
        <p:grpSpPr>
          <a:xfrm>
            <a:off x="1772072" y="1493168"/>
            <a:ext cx="2304256" cy="3528392"/>
            <a:chOff x="1619672" y="1340768"/>
            <a:chExt cx="2304256" cy="3528392"/>
          </a:xfrm>
        </p:grpSpPr>
        <p:sp>
          <p:nvSpPr>
            <p:cNvPr id="7" name="圓角化單一角落矩形 6"/>
            <p:cNvSpPr/>
            <p:nvPr/>
          </p:nvSpPr>
          <p:spPr>
            <a:xfrm>
              <a:off x="1619672" y="1340768"/>
              <a:ext cx="1152128" cy="3528392"/>
            </a:xfrm>
            <a:prstGeom prst="round1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wordArtVertRtl" rtlCol="0" anchor="ctr"/>
            <a:lstStyle/>
            <a:p>
              <a:pPr algn="ctr"/>
              <a:r>
                <a:rPr lang="zh-TW" altLang="en-US" sz="3200" b="1" dirty="0">
                  <a:solidFill>
                    <a:schemeClr val="tx1"/>
                  </a:solidFill>
                  <a:latin typeface="微軟正黑體" pitchFamily="34" charset="-120"/>
                  <a:ea typeface="微軟正黑體" pitchFamily="34" charset="-120"/>
                </a:rPr>
                <a:t>專利申請書</a:t>
              </a:r>
            </a:p>
          </p:txBody>
        </p:sp>
        <p:sp>
          <p:nvSpPr>
            <p:cNvPr id="8" name="圓角化單一角落矩形 7"/>
            <p:cNvSpPr/>
            <p:nvPr/>
          </p:nvSpPr>
          <p:spPr>
            <a:xfrm>
              <a:off x="2771800" y="1340768"/>
              <a:ext cx="1152128" cy="3528392"/>
            </a:xfrm>
            <a:prstGeom prst="round1Rect">
              <a:avLst>
                <a:gd name="adj" fmla="val 50000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wordArtVertRtl" rtlCol="0" anchor="ctr"/>
            <a:lstStyle/>
            <a:p>
              <a:pPr algn="ctr"/>
              <a:r>
                <a:rPr lang="zh-TW" altLang="en-US" sz="3200" b="1" dirty="0">
                  <a:solidFill>
                    <a:schemeClr val="tx1"/>
                  </a:solidFill>
                  <a:latin typeface="微軟正黑體" pitchFamily="34" charset="-120"/>
                  <a:ea typeface="微軟正黑體" pitchFamily="34" charset="-120"/>
                </a:rPr>
                <a:t>專利申請書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72984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群組 2"/>
          <p:cNvGrpSpPr/>
          <p:nvPr/>
        </p:nvGrpSpPr>
        <p:grpSpPr>
          <a:xfrm>
            <a:off x="5220072" y="1386136"/>
            <a:ext cx="2304256" cy="3528392"/>
            <a:chOff x="1619672" y="1340768"/>
            <a:chExt cx="2304256" cy="3528392"/>
          </a:xfrm>
        </p:grpSpPr>
        <p:sp>
          <p:nvSpPr>
            <p:cNvPr id="2" name="圓角化單一角落矩形 1"/>
            <p:cNvSpPr/>
            <p:nvPr/>
          </p:nvSpPr>
          <p:spPr>
            <a:xfrm>
              <a:off x="1619672" y="1340768"/>
              <a:ext cx="1152128" cy="3528392"/>
            </a:xfrm>
            <a:prstGeom prst="round1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wordArtVertRtl" rtlCol="0" anchor="ctr"/>
            <a:lstStyle/>
            <a:p>
              <a:pPr algn="ctr"/>
              <a:r>
                <a:rPr lang="zh-TW" altLang="en-US" sz="3200" b="1" dirty="0" smtClean="0">
                  <a:solidFill>
                    <a:schemeClr val="tx1"/>
                  </a:solidFill>
                  <a:latin typeface="微軟正黑體" pitchFamily="34" charset="-120"/>
                  <a:ea typeface="微軟正黑體" pitchFamily="34" charset="-120"/>
                </a:rPr>
                <a:t>共同規則</a:t>
              </a:r>
              <a:endParaRPr lang="zh-TW" altLang="en-US" sz="3200" b="1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4" name="圓角化單一角落矩形 3"/>
            <p:cNvSpPr/>
            <p:nvPr/>
          </p:nvSpPr>
          <p:spPr>
            <a:xfrm>
              <a:off x="2771800" y="1340768"/>
              <a:ext cx="1152128" cy="3528392"/>
            </a:xfrm>
            <a:prstGeom prst="round1Rect">
              <a:avLst>
                <a:gd name="adj" fmla="val 50000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wordArtVertRtl" rtlCol="0" anchor="ctr"/>
            <a:lstStyle/>
            <a:p>
              <a:pPr algn="ctr"/>
              <a:r>
                <a:rPr lang="zh-TW" altLang="en-US" sz="3200" b="1" dirty="0" smtClean="0">
                  <a:solidFill>
                    <a:schemeClr val="tx1"/>
                  </a:solidFill>
                  <a:latin typeface="微軟正黑體" pitchFamily="34" charset="-120"/>
                  <a:ea typeface="微軟正黑體" pitchFamily="34" charset="-120"/>
                </a:rPr>
                <a:t>共同規則</a:t>
              </a:r>
              <a:endParaRPr lang="zh-TW" altLang="en-US" sz="3200" b="1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</p:grpSp>
      <p:grpSp>
        <p:nvGrpSpPr>
          <p:cNvPr id="5" name="群組 4"/>
          <p:cNvGrpSpPr/>
          <p:nvPr/>
        </p:nvGrpSpPr>
        <p:grpSpPr>
          <a:xfrm>
            <a:off x="1772072" y="1493168"/>
            <a:ext cx="2304256" cy="3528392"/>
            <a:chOff x="1619672" y="1340768"/>
            <a:chExt cx="2304256" cy="3528392"/>
          </a:xfrm>
        </p:grpSpPr>
        <p:sp>
          <p:nvSpPr>
            <p:cNvPr id="6" name="圓角化單一角落矩形 5"/>
            <p:cNvSpPr/>
            <p:nvPr/>
          </p:nvSpPr>
          <p:spPr>
            <a:xfrm>
              <a:off x="1619672" y="1340768"/>
              <a:ext cx="1152128" cy="3528392"/>
            </a:xfrm>
            <a:prstGeom prst="round1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wordArtVertRtl" rtlCol="0" anchor="ctr"/>
            <a:lstStyle/>
            <a:p>
              <a:pPr algn="ctr"/>
              <a:r>
                <a:rPr lang="zh-TW" altLang="en-US" sz="3200" b="1" dirty="0" smtClean="0">
                  <a:solidFill>
                    <a:schemeClr val="tx1"/>
                  </a:solidFill>
                  <a:latin typeface="微軟正黑體" pitchFamily="34" charset="-120"/>
                  <a:ea typeface="微軟正黑體" pitchFamily="34" charset="-120"/>
                </a:rPr>
                <a:t>基本資料表</a:t>
              </a:r>
              <a:endParaRPr lang="zh-TW" altLang="en-US" sz="3200" b="1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7" name="圓角化單一角落矩形 6"/>
            <p:cNvSpPr/>
            <p:nvPr/>
          </p:nvSpPr>
          <p:spPr>
            <a:xfrm>
              <a:off x="2771800" y="1340768"/>
              <a:ext cx="1152128" cy="3528392"/>
            </a:xfrm>
            <a:prstGeom prst="round1Rect">
              <a:avLst>
                <a:gd name="adj" fmla="val 50000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wordArtVertRtl" rtlCol="0" anchor="ctr"/>
            <a:lstStyle/>
            <a:p>
              <a:pPr algn="ctr"/>
              <a:r>
                <a:rPr lang="zh-TW" altLang="en-US" sz="3200" b="1" dirty="0" smtClean="0">
                  <a:solidFill>
                    <a:schemeClr val="tx1"/>
                  </a:solidFill>
                  <a:latin typeface="微軟正黑體" pitchFamily="34" charset="-120"/>
                  <a:ea typeface="微軟正黑體" pitchFamily="34" charset="-120"/>
                </a:rPr>
                <a:t>基本資料表</a:t>
              </a:r>
              <a:endParaRPr lang="zh-TW" altLang="en-US" sz="3200" b="1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516868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/>
          <p:cNvGrpSpPr/>
          <p:nvPr/>
        </p:nvGrpSpPr>
        <p:grpSpPr>
          <a:xfrm>
            <a:off x="1772072" y="1493168"/>
            <a:ext cx="2304256" cy="3528392"/>
            <a:chOff x="1619672" y="1340768"/>
            <a:chExt cx="2304256" cy="3528392"/>
          </a:xfrm>
        </p:grpSpPr>
        <p:sp>
          <p:nvSpPr>
            <p:cNvPr id="6" name="圓角化單一角落矩形 5"/>
            <p:cNvSpPr/>
            <p:nvPr/>
          </p:nvSpPr>
          <p:spPr>
            <a:xfrm>
              <a:off x="1619672" y="1340768"/>
              <a:ext cx="1152128" cy="3528392"/>
            </a:xfrm>
            <a:prstGeom prst="round1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wordArtVertRtl" rtlCol="0" anchor="ctr"/>
            <a:lstStyle/>
            <a:p>
              <a:pPr algn="ctr"/>
              <a:r>
                <a:rPr lang="zh-TW" altLang="en-US" sz="3200" b="1" dirty="0">
                  <a:solidFill>
                    <a:schemeClr val="tx1"/>
                  </a:solidFill>
                  <a:latin typeface="微軟正黑體" pitchFamily="34" charset="-120"/>
                  <a:ea typeface="微軟正黑體" pitchFamily="34" charset="-120"/>
                </a:rPr>
                <a:t>專利說明書</a:t>
              </a:r>
            </a:p>
          </p:txBody>
        </p:sp>
        <p:sp>
          <p:nvSpPr>
            <p:cNvPr id="7" name="圓角化單一角落矩形 6"/>
            <p:cNvSpPr/>
            <p:nvPr/>
          </p:nvSpPr>
          <p:spPr>
            <a:xfrm>
              <a:off x="2771800" y="1340768"/>
              <a:ext cx="1152128" cy="3528392"/>
            </a:xfrm>
            <a:prstGeom prst="round1Rect">
              <a:avLst>
                <a:gd name="adj" fmla="val 50000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wordArtVertRtl" rtlCol="0" anchor="ctr"/>
            <a:lstStyle/>
            <a:p>
              <a:pPr algn="ctr"/>
              <a:r>
                <a:rPr lang="zh-TW" altLang="en-US" sz="3200" b="1" dirty="0">
                  <a:solidFill>
                    <a:schemeClr val="tx1"/>
                  </a:solidFill>
                  <a:latin typeface="微軟正黑體" pitchFamily="34" charset="-120"/>
                  <a:ea typeface="微軟正黑體" pitchFamily="34" charset="-120"/>
                </a:rPr>
                <a:t>專利說明書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572119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20</Words>
  <Application>Microsoft Office PowerPoint</Application>
  <PresentationFormat>如螢幕大小 (4:3)</PresentationFormat>
  <Paragraphs>10</Paragraphs>
  <Slides>3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3</vt:i4>
      </vt:variant>
    </vt:vector>
  </HeadingPairs>
  <TitlesOfParts>
    <vt:vector size="4" baseType="lpstr">
      <vt:lpstr>Office 佈景主題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呂明峻</dc:creator>
  <cp:lastModifiedBy>呂明峻</cp:lastModifiedBy>
  <cp:revision>4</cp:revision>
  <dcterms:created xsi:type="dcterms:W3CDTF">2012-02-01T04:04:43Z</dcterms:created>
  <dcterms:modified xsi:type="dcterms:W3CDTF">2012-02-01T05:40:35Z</dcterms:modified>
</cp:coreProperties>
</file>