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  <p:sldMasterId id="2147483688" r:id="rId6"/>
  </p:sldMasterIdLst>
  <p:notesMasterIdLst>
    <p:notesMasterId r:id="rId17"/>
  </p:notesMasterIdLst>
  <p:handoutMasterIdLst>
    <p:handoutMasterId r:id="rId18"/>
  </p:handoutMasterIdLst>
  <p:sldIdLst>
    <p:sldId id="256" r:id="rId7"/>
    <p:sldId id="9668" r:id="rId8"/>
    <p:sldId id="9671" r:id="rId9"/>
    <p:sldId id="9673" r:id="rId10"/>
    <p:sldId id="9675" r:id="rId11"/>
    <p:sldId id="9676" r:id="rId12"/>
    <p:sldId id="9677" r:id="rId13"/>
    <p:sldId id="9678" r:id="rId14"/>
    <p:sldId id="9679" r:id="rId15"/>
    <p:sldId id="9652" r:id="rId16"/>
  </p:sldIdLst>
  <p:sldSz cx="9144000" cy="5143500" type="screen16x9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FF9900"/>
    <a:srgbClr val="FFCC00"/>
    <a:srgbClr val="CC00FF"/>
    <a:srgbClr val="00CCFF"/>
    <a:srgbClr val="FF33CC"/>
    <a:srgbClr val="FF6699"/>
    <a:srgbClr val="00FF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5212" autoAdjust="0"/>
  </p:normalViewPr>
  <p:slideViewPr>
    <p:cSldViewPr snapToObjects="1">
      <p:cViewPr varScale="1">
        <p:scale>
          <a:sx n="124" d="100"/>
          <a:sy n="124" d="100"/>
        </p:scale>
        <p:origin x="14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>
      <p:cViewPr varScale="1">
        <p:scale>
          <a:sx n="46" d="100"/>
          <a:sy n="46" d="100"/>
        </p:scale>
        <p:origin x="2728" y="52"/>
      </p:cViewPr>
      <p:guideLst/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CB3B9-6397-4286-902E-388E0A329B5D}" type="doc">
      <dgm:prSet loTypeId="urn:microsoft.com/office/officeart/2005/8/layout/hProcess11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B65121E-57A7-4420-8580-54EFF42585D2}">
      <dgm:prSet phldrT="[文字]" custT="1"/>
      <dgm:spPr/>
      <dgm:t>
        <a:bodyPr/>
        <a:lstStyle/>
        <a:p>
          <a:r>
            <a:rPr lang="en-US" altLang="zh-TW" sz="1800" b="1" dirty="0">
              <a:solidFill>
                <a:schemeClr val="accent5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TAIPEI AMPA</a:t>
          </a:r>
          <a:endParaRPr lang="zh-TW" altLang="en-US" sz="1800" b="1" dirty="0">
            <a:solidFill>
              <a:schemeClr val="accent5">
                <a:lumMod val="50000"/>
              </a:schemeClr>
            </a:solidFill>
            <a:latin typeface="Noto Sans" panose="020B0502040504020204" pitchFamily="34"/>
            <a:ea typeface="微軟正黑體" panose="020B0604030504040204" pitchFamily="34" charset="-120"/>
            <a:cs typeface="Noto Sans" panose="020B0502040504020204" pitchFamily="34"/>
          </a:endParaRPr>
        </a:p>
      </dgm:t>
    </dgm:pt>
    <dgm:pt modelId="{EBDCF6AB-EA19-40A9-B2B0-C9E6E72783D4}" type="parTrans" cxnId="{BDE26445-E9CA-4AD2-8C02-F1F09E95F541}">
      <dgm:prSet/>
      <dgm:spPr/>
      <dgm:t>
        <a:bodyPr/>
        <a:lstStyle/>
        <a:p>
          <a:endParaRPr lang="zh-TW" altLang="en-US"/>
        </a:p>
      </dgm:t>
    </dgm:pt>
    <dgm:pt modelId="{735E1EC5-71A2-48D3-B78F-E7A45F0CF8D7}" type="sibTrans" cxnId="{BDE26445-E9CA-4AD2-8C02-F1F09E95F541}">
      <dgm:prSet/>
      <dgm:spPr/>
      <dgm:t>
        <a:bodyPr/>
        <a:lstStyle/>
        <a:p>
          <a:endParaRPr lang="zh-TW" altLang="en-US"/>
        </a:p>
      </dgm:t>
    </dgm:pt>
    <dgm:pt modelId="{90587A53-29EE-4A80-AE77-3C3AF4FF7C08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1800" b="1" dirty="0">
              <a:solidFill>
                <a:srgbClr val="FF99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DESIGNED</a:t>
          </a:r>
          <a:r>
            <a:rPr lang="zh-TW" altLang="en-US" sz="1800" b="1" dirty="0">
              <a:solidFill>
                <a:srgbClr val="FF9900"/>
              </a:solidFill>
              <a:latin typeface="Noto Sans" panose="020B0502040504020204" pitchFamily="34"/>
              <a:ea typeface="微軟正黑體" panose="020B0604030504040204" pitchFamily="34" charset="-120"/>
              <a:cs typeface="Noto Sans" panose="020B0502040504020204" pitchFamily="34"/>
            </a:rPr>
            <a:t> </a:t>
          </a:r>
          <a:r>
            <a:rPr lang="en-US" altLang="zh-TW" sz="1800" b="1" dirty="0">
              <a:solidFill>
                <a:srgbClr val="FF99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GIFTIONERY</a:t>
          </a:r>
        </a:p>
        <a:p>
          <a:pPr>
            <a:spcAft>
              <a:spcPts val="0"/>
            </a:spcAft>
          </a:pPr>
          <a:endParaRPr lang="zh-TW" altLang="en-US" sz="1800" dirty="0"/>
        </a:p>
      </dgm:t>
    </dgm:pt>
    <dgm:pt modelId="{1869F1B0-B452-4DA3-9007-A1F100F7888C}" type="parTrans" cxnId="{4815AC80-B049-4BB2-9D14-418589D7BB64}">
      <dgm:prSet/>
      <dgm:spPr/>
      <dgm:t>
        <a:bodyPr/>
        <a:lstStyle/>
        <a:p>
          <a:endParaRPr lang="zh-TW" altLang="en-US"/>
        </a:p>
      </dgm:t>
    </dgm:pt>
    <dgm:pt modelId="{B5A460DA-041D-4C73-9706-26AF3E53DBB6}" type="sibTrans" cxnId="{4815AC80-B049-4BB2-9D14-418589D7BB64}">
      <dgm:prSet/>
      <dgm:spPr/>
      <dgm:t>
        <a:bodyPr/>
        <a:lstStyle/>
        <a:p>
          <a:endParaRPr lang="zh-TW" altLang="en-US"/>
        </a:p>
      </dgm:t>
    </dgm:pt>
    <dgm:pt modelId="{A48A0370-8F63-4B3C-AE29-570648A84095}">
      <dgm:prSet phldrT="[文字]" custT="1"/>
      <dgm:spPr/>
      <dgm:t>
        <a:bodyPr/>
        <a:lstStyle/>
        <a:p>
          <a:r>
            <a:rPr lang="en-US" altLang="zh-TW" sz="1800" b="1" dirty="0">
              <a:solidFill>
                <a:schemeClr val="accent5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INNOTECH EXPO</a:t>
          </a:r>
          <a:endParaRPr lang="zh-TW" altLang="en-US" sz="1800" b="1" dirty="0">
            <a:solidFill>
              <a:schemeClr val="accent5">
                <a:lumMod val="50000"/>
              </a:schemeClr>
            </a:solidFill>
            <a:latin typeface="Noto Sans" panose="020B0502040504020204" pitchFamily="34"/>
            <a:ea typeface="微軟正黑體" panose="020B0604030504040204" pitchFamily="34" charset="-120"/>
            <a:cs typeface="Noto Sans" panose="020B0502040504020204" pitchFamily="34"/>
          </a:endParaRPr>
        </a:p>
      </dgm:t>
    </dgm:pt>
    <dgm:pt modelId="{007DD908-1FBD-43B0-B4E3-BB5D62670C3B}" type="parTrans" cxnId="{341C80D5-3644-4B5B-B15C-60FA15EB427F}">
      <dgm:prSet/>
      <dgm:spPr/>
      <dgm:t>
        <a:bodyPr/>
        <a:lstStyle/>
        <a:p>
          <a:endParaRPr lang="zh-TW" altLang="en-US"/>
        </a:p>
      </dgm:t>
    </dgm:pt>
    <dgm:pt modelId="{CD4B669E-4DF2-4C5F-B8AE-92DCD2031B59}" type="sibTrans" cxnId="{341C80D5-3644-4B5B-B15C-60FA15EB427F}">
      <dgm:prSet/>
      <dgm:spPr/>
      <dgm:t>
        <a:bodyPr/>
        <a:lstStyle/>
        <a:p>
          <a:endParaRPr lang="zh-TW" altLang="en-US"/>
        </a:p>
      </dgm:t>
    </dgm:pt>
    <dgm:pt modelId="{62775C93-948C-4469-947B-903262DADCF6}" type="pres">
      <dgm:prSet presAssocID="{2FBCB3B9-6397-4286-902E-388E0A329B5D}" presName="Name0" presStyleCnt="0">
        <dgm:presLayoutVars>
          <dgm:dir/>
          <dgm:resizeHandles val="exact"/>
        </dgm:presLayoutVars>
      </dgm:prSet>
      <dgm:spPr/>
    </dgm:pt>
    <dgm:pt modelId="{B5F40227-C77A-4390-96E5-BBA17ACDF6F9}" type="pres">
      <dgm:prSet presAssocID="{2FBCB3B9-6397-4286-902E-388E0A329B5D}" presName="arrow" presStyleLbl="bgShp" presStyleIdx="0" presStyleCnt="1" custScaleY="74577" custLinFactNeighborX="-3" custLinFactNeighborY="1720"/>
      <dgm:spPr/>
    </dgm:pt>
    <dgm:pt modelId="{E6E48A1D-B329-449E-ACEC-925A673F9D28}" type="pres">
      <dgm:prSet presAssocID="{2FBCB3B9-6397-4286-902E-388E0A329B5D}" presName="points" presStyleCnt="0"/>
      <dgm:spPr/>
    </dgm:pt>
    <dgm:pt modelId="{E5B95630-4F69-49DD-AE13-7B3DFF1ADDFF}" type="pres">
      <dgm:prSet presAssocID="{AB65121E-57A7-4420-8580-54EFF42585D2}" presName="compositeA" presStyleCnt="0"/>
      <dgm:spPr/>
    </dgm:pt>
    <dgm:pt modelId="{C317816B-7E14-4FBA-A71C-B730661925F7}" type="pres">
      <dgm:prSet presAssocID="{AB65121E-57A7-4420-8580-54EFF42585D2}" presName="textA" presStyleLbl="revTx" presStyleIdx="0" presStyleCnt="3" custScaleY="93558" custLinFactNeighborX="2764" custLinFactNeighborY="16758">
        <dgm:presLayoutVars>
          <dgm:bulletEnabled val="1"/>
        </dgm:presLayoutVars>
      </dgm:prSet>
      <dgm:spPr/>
    </dgm:pt>
    <dgm:pt modelId="{4FA8E92B-30A2-493B-9732-EF0A64F094D5}" type="pres">
      <dgm:prSet presAssocID="{AB65121E-57A7-4420-8580-54EFF42585D2}" presName="circleA" presStyleLbl="node1" presStyleIdx="0" presStyleCnt="3" custLinFactNeighborY="22104"/>
      <dgm:spPr/>
    </dgm:pt>
    <dgm:pt modelId="{CF2DA955-1036-48BC-9B13-F86FD03FAD36}" type="pres">
      <dgm:prSet presAssocID="{AB65121E-57A7-4420-8580-54EFF42585D2}" presName="spaceA" presStyleCnt="0"/>
      <dgm:spPr/>
    </dgm:pt>
    <dgm:pt modelId="{02FA225B-E20A-487D-BA9A-C7CE05164588}" type="pres">
      <dgm:prSet presAssocID="{735E1EC5-71A2-48D3-B78F-E7A45F0CF8D7}" presName="space" presStyleCnt="0"/>
      <dgm:spPr/>
    </dgm:pt>
    <dgm:pt modelId="{AE44EA66-5839-4D00-A2B9-6756472DE266}" type="pres">
      <dgm:prSet presAssocID="{90587A53-29EE-4A80-AE77-3C3AF4FF7C08}" presName="compositeB" presStyleCnt="0"/>
      <dgm:spPr/>
    </dgm:pt>
    <dgm:pt modelId="{BA7C0091-498A-4036-A6DB-4961FED702C5}" type="pres">
      <dgm:prSet presAssocID="{90587A53-29EE-4A80-AE77-3C3AF4FF7C08}" presName="textB" presStyleLbl="revTx" presStyleIdx="1" presStyleCnt="3" custScaleX="139746" custScaleY="66933" custLinFactNeighborY="-33385">
        <dgm:presLayoutVars>
          <dgm:bulletEnabled val="1"/>
        </dgm:presLayoutVars>
      </dgm:prSet>
      <dgm:spPr/>
    </dgm:pt>
    <dgm:pt modelId="{3C747170-2A2F-4AEF-AA98-9FD8F83972BC}" type="pres">
      <dgm:prSet presAssocID="{90587A53-29EE-4A80-AE77-3C3AF4FF7C08}" presName="circleB" presStyleLbl="node1" presStyleIdx="1" presStyleCnt="3" custLinFactNeighborY="-17405"/>
      <dgm:spPr/>
    </dgm:pt>
    <dgm:pt modelId="{C3B57CEF-9FCD-473F-A3F6-C32C8B4155BF}" type="pres">
      <dgm:prSet presAssocID="{90587A53-29EE-4A80-AE77-3C3AF4FF7C08}" presName="spaceB" presStyleCnt="0"/>
      <dgm:spPr/>
    </dgm:pt>
    <dgm:pt modelId="{EBF26109-E190-466E-9B90-4B4324DB5A6B}" type="pres">
      <dgm:prSet presAssocID="{B5A460DA-041D-4C73-9706-26AF3E53DBB6}" presName="space" presStyleCnt="0"/>
      <dgm:spPr/>
    </dgm:pt>
    <dgm:pt modelId="{E72C98BF-C02E-4991-A202-AC1B9E0C12C5}" type="pres">
      <dgm:prSet presAssocID="{A48A0370-8F63-4B3C-AE29-570648A84095}" presName="compositeA" presStyleCnt="0"/>
      <dgm:spPr/>
    </dgm:pt>
    <dgm:pt modelId="{5DD0E0F4-21FA-4B14-BEE3-C9D62BA4D069}" type="pres">
      <dgm:prSet presAssocID="{A48A0370-8F63-4B3C-AE29-570648A84095}" presName="textA" presStyleLbl="revTx" presStyleIdx="2" presStyleCnt="3" custLinFactNeighborX="3064" custLinFactNeighborY="18009">
        <dgm:presLayoutVars>
          <dgm:bulletEnabled val="1"/>
        </dgm:presLayoutVars>
      </dgm:prSet>
      <dgm:spPr/>
    </dgm:pt>
    <dgm:pt modelId="{D697319A-71EB-481B-8660-95FE291C3C33}" type="pres">
      <dgm:prSet presAssocID="{A48A0370-8F63-4B3C-AE29-570648A84095}" presName="circleA" presStyleLbl="node1" presStyleIdx="2" presStyleCnt="3" custLinFactNeighborY="15662"/>
      <dgm:spPr/>
    </dgm:pt>
    <dgm:pt modelId="{DAB431B0-D61C-4402-AED5-8E7C0DC9D071}" type="pres">
      <dgm:prSet presAssocID="{A48A0370-8F63-4B3C-AE29-570648A84095}" presName="spaceA" presStyleCnt="0"/>
      <dgm:spPr/>
    </dgm:pt>
  </dgm:ptLst>
  <dgm:cxnLst>
    <dgm:cxn modelId="{364FD918-49ED-4E61-83E9-4F99B9A74BAD}" type="presOf" srcId="{AB65121E-57A7-4420-8580-54EFF42585D2}" destId="{C317816B-7E14-4FBA-A71C-B730661925F7}" srcOrd="0" destOrd="0" presId="urn:microsoft.com/office/officeart/2005/8/layout/hProcess11"/>
    <dgm:cxn modelId="{BDE26445-E9CA-4AD2-8C02-F1F09E95F541}" srcId="{2FBCB3B9-6397-4286-902E-388E0A329B5D}" destId="{AB65121E-57A7-4420-8580-54EFF42585D2}" srcOrd="0" destOrd="0" parTransId="{EBDCF6AB-EA19-40A9-B2B0-C9E6E72783D4}" sibTransId="{735E1EC5-71A2-48D3-B78F-E7A45F0CF8D7}"/>
    <dgm:cxn modelId="{84237471-EB47-4E3A-B9D2-E8D474FC4A4E}" type="presOf" srcId="{90587A53-29EE-4A80-AE77-3C3AF4FF7C08}" destId="{BA7C0091-498A-4036-A6DB-4961FED702C5}" srcOrd="0" destOrd="0" presId="urn:microsoft.com/office/officeart/2005/8/layout/hProcess11"/>
    <dgm:cxn modelId="{4815AC80-B049-4BB2-9D14-418589D7BB64}" srcId="{2FBCB3B9-6397-4286-902E-388E0A329B5D}" destId="{90587A53-29EE-4A80-AE77-3C3AF4FF7C08}" srcOrd="1" destOrd="0" parTransId="{1869F1B0-B452-4DA3-9007-A1F100F7888C}" sibTransId="{B5A460DA-041D-4C73-9706-26AF3E53DBB6}"/>
    <dgm:cxn modelId="{D2627D86-7A7D-4341-A27B-D3C08DDCB60A}" type="presOf" srcId="{A48A0370-8F63-4B3C-AE29-570648A84095}" destId="{5DD0E0F4-21FA-4B14-BEE3-C9D62BA4D069}" srcOrd="0" destOrd="0" presId="urn:microsoft.com/office/officeart/2005/8/layout/hProcess11"/>
    <dgm:cxn modelId="{8AD7B4AB-845B-40FE-8D0D-641177F3BA59}" type="presOf" srcId="{2FBCB3B9-6397-4286-902E-388E0A329B5D}" destId="{62775C93-948C-4469-947B-903262DADCF6}" srcOrd="0" destOrd="0" presId="urn:microsoft.com/office/officeart/2005/8/layout/hProcess11"/>
    <dgm:cxn modelId="{341C80D5-3644-4B5B-B15C-60FA15EB427F}" srcId="{2FBCB3B9-6397-4286-902E-388E0A329B5D}" destId="{A48A0370-8F63-4B3C-AE29-570648A84095}" srcOrd="2" destOrd="0" parTransId="{007DD908-1FBD-43B0-B4E3-BB5D62670C3B}" sibTransId="{CD4B669E-4DF2-4C5F-B8AE-92DCD2031B59}"/>
    <dgm:cxn modelId="{05F618D3-DD1F-4028-9843-FF58DB56F5A3}" type="presParOf" srcId="{62775C93-948C-4469-947B-903262DADCF6}" destId="{B5F40227-C77A-4390-96E5-BBA17ACDF6F9}" srcOrd="0" destOrd="0" presId="urn:microsoft.com/office/officeart/2005/8/layout/hProcess11"/>
    <dgm:cxn modelId="{4C46EAA9-DB5E-4CA8-9FA0-1B6E5BB66B91}" type="presParOf" srcId="{62775C93-948C-4469-947B-903262DADCF6}" destId="{E6E48A1D-B329-449E-ACEC-925A673F9D28}" srcOrd="1" destOrd="0" presId="urn:microsoft.com/office/officeart/2005/8/layout/hProcess11"/>
    <dgm:cxn modelId="{343FBF54-4CCB-4A47-8E3A-59EEF97DDA65}" type="presParOf" srcId="{E6E48A1D-B329-449E-ACEC-925A673F9D28}" destId="{E5B95630-4F69-49DD-AE13-7B3DFF1ADDFF}" srcOrd="0" destOrd="0" presId="urn:microsoft.com/office/officeart/2005/8/layout/hProcess11"/>
    <dgm:cxn modelId="{4BC520F0-F4C9-4004-91DD-7F99F0ED77BA}" type="presParOf" srcId="{E5B95630-4F69-49DD-AE13-7B3DFF1ADDFF}" destId="{C317816B-7E14-4FBA-A71C-B730661925F7}" srcOrd="0" destOrd="0" presId="urn:microsoft.com/office/officeart/2005/8/layout/hProcess11"/>
    <dgm:cxn modelId="{7554E2F2-D472-41C8-AB06-F9B472EA4BE0}" type="presParOf" srcId="{E5B95630-4F69-49DD-AE13-7B3DFF1ADDFF}" destId="{4FA8E92B-30A2-493B-9732-EF0A64F094D5}" srcOrd="1" destOrd="0" presId="urn:microsoft.com/office/officeart/2005/8/layout/hProcess11"/>
    <dgm:cxn modelId="{87928801-980E-454F-86E0-EBE39EA0CD21}" type="presParOf" srcId="{E5B95630-4F69-49DD-AE13-7B3DFF1ADDFF}" destId="{CF2DA955-1036-48BC-9B13-F86FD03FAD36}" srcOrd="2" destOrd="0" presId="urn:microsoft.com/office/officeart/2005/8/layout/hProcess11"/>
    <dgm:cxn modelId="{1D86777E-D7DD-4C65-916C-69C451218D8C}" type="presParOf" srcId="{E6E48A1D-B329-449E-ACEC-925A673F9D28}" destId="{02FA225B-E20A-487D-BA9A-C7CE05164588}" srcOrd="1" destOrd="0" presId="urn:microsoft.com/office/officeart/2005/8/layout/hProcess11"/>
    <dgm:cxn modelId="{B252F799-5CD3-4766-94C8-32995C0AAD57}" type="presParOf" srcId="{E6E48A1D-B329-449E-ACEC-925A673F9D28}" destId="{AE44EA66-5839-4D00-A2B9-6756472DE266}" srcOrd="2" destOrd="0" presId="urn:microsoft.com/office/officeart/2005/8/layout/hProcess11"/>
    <dgm:cxn modelId="{671558B4-95F7-4F67-BF99-E8768BCD2277}" type="presParOf" srcId="{AE44EA66-5839-4D00-A2B9-6756472DE266}" destId="{BA7C0091-498A-4036-A6DB-4961FED702C5}" srcOrd="0" destOrd="0" presId="urn:microsoft.com/office/officeart/2005/8/layout/hProcess11"/>
    <dgm:cxn modelId="{F7126A21-1EA2-4DCD-85D6-9282F2290B63}" type="presParOf" srcId="{AE44EA66-5839-4D00-A2B9-6756472DE266}" destId="{3C747170-2A2F-4AEF-AA98-9FD8F83972BC}" srcOrd="1" destOrd="0" presId="urn:microsoft.com/office/officeart/2005/8/layout/hProcess11"/>
    <dgm:cxn modelId="{6673617C-873D-49BE-B4B8-9DCB1A7FDFE0}" type="presParOf" srcId="{AE44EA66-5839-4D00-A2B9-6756472DE266}" destId="{C3B57CEF-9FCD-473F-A3F6-C32C8B4155BF}" srcOrd="2" destOrd="0" presId="urn:microsoft.com/office/officeart/2005/8/layout/hProcess11"/>
    <dgm:cxn modelId="{F5EB8F71-AD03-4198-BEAF-A35A201C9973}" type="presParOf" srcId="{E6E48A1D-B329-449E-ACEC-925A673F9D28}" destId="{EBF26109-E190-466E-9B90-4B4324DB5A6B}" srcOrd="3" destOrd="0" presId="urn:microsoft.com/office/officeart/2005/8/layout/hProcess11"/>
    <dgm:cxn modelId="{F14D3D58-154E-438A-825A-0D8E5913A19A}" type="presParOf" srcId="{E6E48A1D-B329-449E-ACEC-925A673F9D28}" destId="{E72C98BF-C02E-4991-A202-AC1B9E0C12C5}" srcOrd="4" destOrd="0" presId="urn:microsoft.com/office/officeart/2005/8/layout/hProcess11"/>
    <dgm:cxn modelId="{6A15DA81-6438-4E95-AF4D-F31705F34277}" type="presParOf" srcId="{E72C98BF-C02E-4991-A202-AC1B9E0C12C5}" destId="{5DD0E0F4-21FA-4B14-BEE3-C9D62BA4D069}" srcOrd="0" destOrd="0" presId="urn:microsoft.com/office/officeart/2005/8/layout/hProcess11"/>
    <dgm:cxn modelId="{0743B594-A61B-4832-826B-98FBB65A7233}" type="presParOf" srcId="{E72C98BF-C02E-4991-A202-AC1B9E0C12C5}" destId="{D697319A-71EB-481B-8660-95FE291C3C33}" srcOrd="1" destOrd="0" presId="urn:microsoft.com/office/officeart/2005/8/layout/hProcess11"/>
    <dgm:cxn modelId="{51627357-149A-4733-A45C-04A8D338A89D}" type="presParOf" srcId="{E72C98BF-C02E-4991-A202-AC1B9E0C12C5}" destId="{DAB431B0-D61C-4402-AED5-8E7C0DC9D07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CB3B9-6397-4286-902E-388E0A329B5D}" type="doc">
      <dgm:prSet loTypeId="urn:microsoft.com/office/officeart/2005/8/layout/hProcess11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AB65121E-57A7-4420-8580-54EFF42585D2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1800" b="1" dirty="0">
              <a:solidFill>
                <a:schemeClr val="accent5">
                  <a:lumMod val="7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TIMTOS</a:t>
          </a:r>
          <a:endParaRPr lang="zh-TW" altLang="en-US" sz="1600" b="1" dirty="0">
            <a:solidFill>
              <a:schemeClr val="accent5">
                <a:lumMod val="75000"/>
              </a:schemeClr>
            </a:solidFill>
            <a:latin typeface="Noto Sans" panose="020B0502040504020204" pitchFamily="34"/>
            <a:cs typeface="Noto Sans" panose="020B0502040504020204" pitchFamily="34"/>
          </a:endParaRPr>
        </a:p>
      </dgm:t>
    </dgm:pt>
    <dgm:pt modelId="{EBDCF6AB-EA19-40A9-B2B0-C9E6E72783D4}" type="parTrans" cxnId="{BDE26445-E9CA-4AD2-8C02-F1F09E95F541}">
      <dgm:prSet/>
      <dgm:spPr/>
      <dgm:t>
        <a:bodyPr/>
        <a:lstStyle/>
        <a:p>
          <a:endParaRPr lang="zh-TW" altLang="en-US"/>
        </a:p>
      </dgm:t>
    </dgm:pt>
    <dgm:pt modelId="{735E1EC5-71A2-48D3-B78F-E7A45F0CF8D7}" type="sibTrans" cxnId="{BDE26445-E9CA-4AD2-8C02-F1F09E95F541}">
      <dgm:prSet/>
      <dgm:spPr/>
      <dgm:t>
        <a:bodyPr/>
        <a:lstStyle/>
        <a:p>
          <a:endParaRPr lang="zh-TW" altLang="en-US"/>
        </a:p>
      </dgm:t>
    </dgm:pt>
    <dgm:pt modelId="{90587A53-29EE-4A80-AE77-3C3AF4FF7C08}">
      <dgm:prSet phldrT="[文字]" custT="1"/>
      <dgm:spPr/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altLang="zh-TW" sz="1800" b="1" dirty="0">
              <a:solidFill>
                <a:srgbClr val="FF99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DESIGNED</a:t>
          </a:r>
          <a:r>
            <a:rPr lang="zh-TW" altLang="en-US" sz="1800" b="1" dirty="0">
              <a:solidFill>
                <a:srgbClr val="FF9900"/>
              </a:solidFill>
              <a:latin typeface="Noto Sans" panose="020B0502040504020204" pitchFamily="34"/>
              <a:ea typeface="微軟正黑體" panose="020B0604030504040204" pitchFamily="34" charset="-120"/>
              <a:cs typeface="Noto Sans" panose="020B0502040504020204" pitchFamily="34"/>
            </a:rPr>
            <a:t> </a:t>
          </a:r>
          <a:r>
            <a:rPr lang="en-US" altLang="zh-TW" sz="1800" b="1" dirty="0">
              <a:solidFill>
                <a:srgbClr val="FF99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GIFTIONERY</a:t>
          </a:r>
          <a:endParaRPr lang="zh-TW" altLang="en-US" sz="1800" b="1" dirty="0">
            <a:solidFill>
              <a:srgbClr val="FF9900"/>
            </a:solidFill>
            <a:latin typeface="Noto Sans" panose="020B0502040504020204" pitchFamily="34"/>
            <a:cs typeface="Noto Sans" panose="020B0502040504020204" pitchFamily="34"/>
          </a:endParaRPr>
        </a:p>
      </dgm:t>
    </dgm:pt>
    <dgm:pt modelId="{1869F1B0-B452-4DA3-9007-A1F100F7888C}" type="parTrans" cxnId="{4815AC80-B049-4BB2-9D14-418589D7BB64}">
      <dgm:prSet/>
      <dgm:spPr/>
      <dgm:t>
        <a:bodyPr/>
        <a:lstStyle/>
        <a:p>
          <a:endParaRPr lang="zh-TW" altLang="en-US"/>
        </a:p>
      </dgm:t>
    </dgm:pt>
    <dgm:pt modelId="{B5A460DA-041D-4C73-9706-26AF3E53DBB6}" type="sibTrans" cxnId="{4815AC80-B049-4BB2-9D14-418589D7BB64}">
      <dgm:prSet/>
      <dgm:spPr/>
      <dgm:t>
        <a:bodyPr/>
        <a:lstStyle/>
        <a:p>
          <a:endParaRPr lang="zh-TW" altLang="en-US"/>
        </a:p>
      </dgm:t>
    </dgm:pt>
    <dgm:pt modelId="{BA596AD6-98D3-4B9C-BBF5-83CEF7092729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1800" b="1" dirty="0">
              <a:solidFill>
                <a:schemeClr val="accent5">
                  <a:lumMod val="7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MEDICAL</a:t>
          </a:r>
          <a:endParaRPr lang="zh-TW" altLang="en-US" sz="1800" b="1" dirty="0">
            <a:solidFill>
              <a:schemeClr val="accent5">
                <a:lumMod val="75000"/>
              </a:schemeClr>
            </a:solidFill>
            <a:latin typeface="Noto Sans" panose="020B0502040504020204" pitchFamily="34"/>
            <a:ea typeface="微軟正黑體" panose="020B0604030504040204" pitchFamily="34" charset="-120"/>
            <a:cs typeface="Noto Sans" panose="020B0502040504020204" pitchFamily="34"/>
          </a:endParaRPr>
        </a:p>
      </dgm:t>
    </dgm:pt>
    <dgm:pt modelId="{92B81378-9669-4FE6-A4BA-9F0BDCE99068}" type="parTrans" cxnId="{5733EC1A-26BF-41A2-A7E3-D8CB624732A7}">
      <dgm:prSet/>
      <dgm:spPr/>
      <dgm:t>
        <a:bodyPr/>
        <a:lstStyle/>
        <a:p>
          <a:endParaRPr lang="zh-TW" altLang="en-US"/>
        </a:p>
      </dgm:t>
    </dgm:pt>
    <dgm:pt modelId="{7C00CA03-FD6C-42B2-9EC1-3EA4A7274BD4}" type="sibTrans" cxnId="{5733EC1A-26BF-41A2-A7E3-D8CB624732A7}">
      <dgm:prSet/>
      <dgm:spPr/>
      <dgm:t>
        <a:bodyPr/>
        <a:lstStyle/>
        <a:p>
          <a:endParaRPr lang="zh-TW" altLang="en-US"/>
        </a:p>
      </dgm:t>
    </dgm:pt>
    <dgm:pt modelId="{A48A0370-8F63-4B3C-AE29-570648A84095}">
      <dgm:prSet phldrT="[文字]" custT="1"/>
      <dgm:spPr/>
      <dgm:t>
        <a:bodyPr/>
        <a:lstStyle/>
        <a:p>
          <a:pPr>
            <a:spcAft>
              <a:spcPts val="0"/>
            </a:spcAft>
          </a:pP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4B669E-4DF2-4C5F-B8AE-92DCD2031B59}" type="sibTrans" cxnId="{341C80D5-3644-4B5B-B15C-60FA15EB427F}">
      <dgm:prSet/>
      <dgm:spPr/>
      <dgm:t>
        <a:bodyPr/>
        <a:lstStyle/>
        <a:p>
          <a:endParaRPr lang="zh-TW" altLang="en-US"/>
        </a:p>
      </dgm:t>
    </dgm:pt>
    <dgm:pt modelId="{007DD908-1FBD-43B0-B4E3-BB5D62670C3B}" type="parTrans" cxnId="{341C80D5-3644-4B5B-B15C-60FA15EB427F}">
      <dgm:prSet/>
      <dgm:spPr/>
      <dgm:t>
        <a:bodyPr/>
        <a:lstStyle/>
        <a:p>
          <a:endParaRPr lang="zh-TW" altLang="en-US"/>
        </a:p>
      </dgm:t>
    </dgm:pt>
    <dgm:pt modelId="{62775C93-948C-4469-947B-903262DADCF6}" type="pres">
      <dgm:prSet presAssocID="{2FBCB3B9-6397-4286-902E-388E0A329B5D}" presName="Name0" presStyleCnt="0">
        <dgm:presLayoutVars>
          <dgm:dir/>
          <dgm:resizeHandles val="exact"/>
        </dgm:presLayoutVars>
      </dgm:prSet>
      <dgm:spPr/>
    </dgm:pt>
    <dgm:pt modelId="{B5F40227-C77A-4390-96E5-BBA17ACDF6F9}" type="pres">
      <dgm:prSet presAssocID="{2FBCB3B9-6397-4286-902E-388E0A329B5D}" presName="arrow" presStyleLbl="bgShp" presStyleIdx="0" presStyleCnt="1" custScaleY="63930" custLinFactNeighborY="-4042"/>
      <dgm:spPr/>
    </dgm:pt>
    <dgm:pt modelId="{E6E48A1D-B329-449E-ACEC-925A673F9D28}" type="pres">
      <dgm:prSet presAssocID="{2FBCB3B9-6397-4286-902E-388E0A329B5D}" presName="points" presStyleCnt="0"/>
      <dgm:spPr/>
    </dgm:pt>
    <dgm:pt modelId="{E5B95630-4F69-49DD-AE13-7B3DFF1ADDFF}" type="pres">
      <dgm:prSet presAssocID="{AB65121E-57A7-4420-8580-54EFF42585D2}" presName="compositeA" presStyleCnt="0"/>
      <dgm:spPr/>
    </dgm:pt>
    <dgm:pt modelId="{C317816B-7E14-4FBA-A71C-B730661925F7}" type="pres">
      <dgm:prSet presAssocID="{AB65121E-57A7-4420-8580-54EFF42585D2}" presName="textA" presStyleLbl="revTx" presStyleIdx="0" presStyleCnt="4" custScaleX="141333" custScaleY="93558" custLinFactNeighborX="13581" custLinFactNeighborY="17201">
        <dgm:presLayoutVars>
          <dgm:bulletEnabled val="1"/>
        </dgm:presLayoutVars>
      </dgm:prSet>
      <dgm:spPr/>
    </dgm:pt>
    <dgm:pt modelId="{4FA8E92B-30A2-493B-9732-EF0A64F094D5}" type="pres">
      <dgm:prSet presAssocID="{AB65121E-57A7-4420-8580-54EFF42585D2}" presName="circleA" presStyleLbl="node1" presStyleIdx="0" presStyleCnt="4"/>
      <dgm:spPr/>
    </dgm:pt>
    <dgm:pt modelId="{CF2DA955-1036-48BC-9B13-F86FD03FAD36}" type="pres">
      <dgm:prSet presAssocID="{AB65121E-57A7-4420-8580-54EFF42585D2}" presName="spaceA" presStyleCnt="0"/>
      <dgm:spPr/>
    </dgm:pt>
    <dgm:pt modelId="{02FA225B-E20A-487D-BA9A-C7CE05164588}" type="pres">
      <dgm:prSet presAssocID="{735E1EC5-71A2-48D3-B78F-E7A45F0CF8D7}" presName="space" presStyleCnt="0"/>
      <dgm:spPr/>
    </dgm:pt>
    <dgm:pt modelId="{AE44EA66-5839-4D00-A2B9-6756472DE266}" type="pres">
      <dgm:prSet presAssocID="{90587A53-29EE-4A80-AE77-3C3AF4FF7C08}" presName="compositeB" presStyleCnt="0"/>
      <dgm:spPr/>
    </dgm:pt>
    <dgm:pt modelId="{BA7C0091-498A-4036-A6DB-4961FED702C5}" type="pres">
      <dgm:prSet presAssocID="{90587A53-29EE-4A80-AE77-3C3AF4FF7C08}" presName="textB" presStyleLbl="revTx" presStyleIdx="1" presStyleCnt="4" custScaleX="139746" custScaleY="100371" custLinFactNeighborY="-19698">
        <dgm:presLayoutVars>
          <dgm:bulletEnabled val="1"/>
        </dgm:presLayoutVars>
      </dgm:prSet>
      <dgm:spPr/>
    </dgm:pt>
    <dgm:pt modelId="{3C747170-2A2F-4AEF-AA98-9FD8F83972BC}" type="pres">
      <dgm:prSet presAssocID="{90587A53-29EE-4A80-AE77-3C3AF4FF7C08}" presName="circleB" presStyleLbl="node1" presStyleIdx="1" presStyleCnt="4" custLinFactNeighborY="-57214"/>
      <dgm:spPr/>
    </dgm:pt>
    <dgm:pt modelId="{C3B57CEF-9FCD-473F-A3F6-C32C8B4155BF}" type="pres">
      <dgm:prSet presAssocID="{90587A53-29EE-4A80-AE77-3C3AF4FF7C08}" presName="spaceB" presStyleCnt="0"/>
      <dgm:spPr/>
    </dgm:pt>
    <dgm:pt modelId="{EBF26109-E190-466E-9B90-4B4324DB5A6B}" type="pres">
      <dgm:prSet presAssocID="{B5A460DA-041D-4C73-9706-26AF3E53DBB6}" presName="space" presStyleCnt="0"/>
      <dgm:spPr/>
    </dgm:pt>
    <dgm:pt modelId="{CC270290-B417-4D0F-91D4-FCE7CE9DF4DB}" type="pres">
      <dgm:prSet presAssocID="{BA596AD6-98D3-4B9C-BBF5-83CEF7092729}" presName="compositeA" presStyleCnt="0"/>
      <dgm:spPr/>
    </dgm:pt>
    <dgm:pt modelId="{E13EC611-04C7-484C-88C2-C48279705587}" type="pres">
      <dgm:prSet presAssocID="{BA596AD6-98D3-4B9C-BBF5-83CEF7092729}" presName="textA" presStyleLbl="revTx" presStyleIdx="2" presStyleCnt="4" custScaleX="149829" custScaleY="55134" custLinFactNeighborX="2260" custLinFactNeighborY="37765">
        <dgm:presLayoutVars>
          <dgm:bulletEnabled val="1"/>
        </dgm:presLayoutVars>
      </dgm:prSet>
      <dgm:spPr/>
    </dgm:pt>
    <dgm:pt modelId="{A5C26243-478C-45EF-864D-A067CED305A7}" type="pres">
      <dgm:prSet presAssocID="{BA596AD6-98D3-4B9C-BBF5-83CEF7092729}" presName="circleA" presStyleLbl="node1" presStyleIdx="2" presStyleCnt="4" custLinFactNeighborY="39387"/>
      <dgm:spPr/>
    </dgm:pt>
    <dgm:pt modelId="{EF9C9061-E78A-47B6-9AEC-61CDDC64BDCC}" type="pres">
      <dgm:prSet presAssocID="{BA596AD6-98D3-4B9C-BBF5-83CEF7092729}" presName="spaceA" presStyleCnt="0"/>
      <dgm:spPr/>
    </dgm:pt>
    <dgm:pt modelId="{06F6C53A-0937-4434-ADFF-FF965B4CFA99}" type="pres">
      <dgm:prSet presAssocID="{7C00CA03-FD6C-42B2-9EC1-3EA4A7274BD4}" presName="space" presStyleCnt="0"/>
      <dgm:spPr/>
    </dgm:pt>
    <dgm:pt modelId="{00438A8F-9000-4B51-A598-41EE1AD5811B}" type="pres">
      <dgm:prSet presAssocID="{A48A0370-8F63-4B3C-AE29-570648A84095}" presName="compositeB" presStyleCnt="0"/>
      <dgm:spPr/>
    </dgm:pt>
    <dgm:pt modelId="{DA2D9CA5-0F6C-433F-B8B5-A512ADEF26AF}" type="pres">
      <dgm:prSet presAssocID="{A48A0370-8F63-4B3C-AE29-570648A84095}" presName="textB" presStyleLbl="revTx" presStyleIdx="3" presStyleCnt="4" custScaleX="128367" custScaleY="79983" custLinFactNeighborX="10572" custLinFactNeighborY="-28636">
        <dgm:presLayoutVars>
          <dgm:bulletEnabled val="1"/>
        </dgm:presLayoutVars>
      </dgm:prSet>
      <dgm:spPr/>
    </dgm:pt>
    <dgm:pt modelId="{FD15A4A4-B95C-4056-A54D-5220A726AFAA}" type="pres">
      <dgm:prSet presAssocID="{A48A0370-8F63-4B3C-AE29-570648A84095}" presName="circleB" presStyleLbl="node1" presStyleIdx="3" presStyleCnt="4" custLinFactNeighborY="-25496"/>
      <dgm:spPr/>
    </dgm:pt>
    <dgm:pt modelId="{BCFA4EDB-3F54-48AE-8E7E-26DD5226FDB8}" type="pres">
      <dgm:prSet presAssocID="{A48A0370-8F63-4B3C-AE29-570648A84095}" presName="spaceB" presStyleCnt="0"/>
      <dgm:spPr/>
    </dgm:pt>
  </dgm:ptLst>
  <dgm:cxnLst>
    <dgm:cxn modelId="{5733EC1A-26BF-41A2-A7E3-D8CB624732A7}" srcId="{2FBCB3B9-6397-4286-902E-388E0A329B5D}" destId="{BA596AD6-98D3-4B9C-BBF5-83CEF7092729}" srcOrd="2" destOrd="0" parTransId="{92B81378-9669-4FE6-A4BA-9F0BDCE99068}" sibTransId="{7C00CA03-FD6C-42B2-9EC1-3EA4A7274BD4}"/>
    <dgm:cxn modelId="{35BB9B1D-0219-4065-8454-6F52F59DFC62}" type="presOf" srcId="{2FBCB3B9-6397-4286-902E-388E0A329B5D}" destId="{62775C93-948C-4469-947B-903262DADCF6}" srcOrd="0" destOrd="0" presId="urn:microsoft.com/office/officeart/2005/8/layout/hProcess11"/>
    <dgm:cxn modelId="{BDE26445-E9CA-4AD2-8C02-F1F09E95F541}" srcId="{2FBCB3B9-6397-4286-902E-388E0A329B5D}" destId="{AB65121E-57A7-4420-8580-54EFF42585D2}" srcOrd="0" destOrd="0" parTransId="{EBDCF6AB-EA19-40A9-B2B0-C9E6E72783D4}" sibTransId="{735E1EC5-71A2-48D3-B78F-E7A45F0CF8D7}"/>
    <dgm:cxn modelId="{C98F7B69-33C7-424F-BB80-490960923622}" type="presOf" srcId="{90587A53-29EE-4A80-AE77-3C3AF4FF7C08}" destId="{BA7C0091-498A-4036-A6DB-4961FED702C5}" srcOrd="0" destOrd="0" presId="urn:microsoft.com/office/officeart/2005/8/layout/hProcess11"/>
    <dgm:cxn modelId="{89CD5551-148E-49BF-872D-F01A677FF0C6}" type="presOf" srcId="{AB65121E-57A7-4420-8580-54EFF42585D2}" destId="{C317816B-7E14-4FBA-A71C-B730661925F7}" srcOrd="0" destOrd="0" presId="urn:microsoft.com/office/officeart/2005/8/layout/hProcess11"/>
    <dgm:cxn modelId="{44A0BC73-7F87-4CBB-BF1B-9332676FA39E}" type="presOf" srcId="{BA596AD6-98D3-4B9C-BBF5-83CEF7092729}" destId="{E13EC611-04C7-484C-88C2-C48279705587}" srcOrd="0" destOrd="0" presId="urn:microsoft.com/office/officeart/2005/8/layout/hProcess11"/>
    <dgm:cxn modelId="{4815AC80-B049-4BB2-9D14-418589D7BB64}" srcId="{2FBCB3B9-6397-4286-902E-388E0A329B5D}" destId="{90587A53-29EE-4A80-AE77-3C3AF4FF7C08}" srcOrd="1" destOrd="0" parTransId="{1869F1B0-B452-4DA3-9007-A1F100F7888C}" sibTransId="{B5A460DA-041D-4C73-9706-26AF3E53DBB6}"/>
    <dgm:cxn modelId="{341C80D5-3644-4B5B-B15C-60FA15EB427F}" srcId="{2FBCB3B9-6397-4286-902E-388E0A329B5D}" destId="{A48A0370-8F63-4B3C-AE29-570648A84095}" srcOrd="3" destOrd="0" parTransId="{007DD908-1FBD-43B0-B4E3-BB5D62670C3B}" sibTransId="{CD4B669E-4DF2-4C5F-B8AE-92DCD2031B59}"/>
    <dgm:cxn modelId="{F62EECE7-0CE2-43B1-8D62-A36FD54FC5F7}" type="presOf" srcId="{A48A0370-8F63-4B3C-AE29-570648A84095}" destId="{DA2D9CA5-0F6C-433F-B8B5-A512ADEF26AF}" srcOrd="0" destOrd="0" presId="urn:microsoft.com/office/officeart/2005/8/layout/hProcess11"/>
    <dgm:cxn modelId="{0BA44CA9-9B10-4321-B8B9-E79B05167849}" type="presParOf" srcId="{62775C93-948C-4469-947B-903262DADCF6}" destId="{B5F40227-C77A-4390-96E5-BBA17ACDF6F9}" srcOrd="0" destOrd="0" presId="urn:microsoft.com/office/officeart/2005/8/layout/hProcess11"/>
    <dgm:cxn modelId="{503678C3-B621-4EB4-AF40-3F3B6FA019DA}" type="presParOf" srcId="{62775C93-948C-4469-947B-903262DADCF6}" destId="{E6E48A1D-B329-449E-ACEC-925A673F9D28}" srcOrd="1" destOrd="0" presId="urn:microsoft.com/office/officeart/2005/8/layout/hProcess11"/>
    <dgm:cxn modelId="{95A2D038-9C79-46D6-B786-ADC49A5FE124}" type="presParOf" srcId="{E6E48A1D-B329-449E-ACEC-925A673F9D28}" destId="{E5B95630-4F69-49DD-AE13-7B3DFF1ADDFF}" srcOrd="0" destOrd="0" presId="urn:microsoft.com/office/officeart/2005/8/layout/hProcess11"/>
    <dgm:cxn modelId="{8E73C73A-81D9-437A-BEF8-F460277067D7}" type="presParOf" srcId="{E5B95630-4F69-49DD-AE13-7B3DFF1ADDFF}" destId="{C317816B-7E14-4FBA-A71C-B730661925F7}" srcOrd="0" destOrd="0" presId="urn:microsoft.com/office/officeart/2005/8/layout/hProcess11"/>
    <dgm:cxn modelId="{E7B887D3-4596-437E-A677-C570D04273EE}" type="presParOf" srcId="{E5B95630-4F69-49DD-AE13-7B3DFF1ADDFF}" destId="{4FA8E92B-30A2-493B-9732-EF0A64F094D5}" srcOrd="1" destOrd="0" presId="urn:microsoft.com/office/officeart/2005/8/layout/hProcess11"/>
    <dgm:cxn modelId="{94766A4C-9422-4F41-8967-D6E9B55170F5}" type="presParOf" srcId="{E5B95630-4F69-49DD-AE13-7B3DFF1ADDFF}" destId="{CF2DA955-1036-48BC-9B13-F86FD03FAD36}" srcOrd="2" destOrd="0" presId="urn:microsoft.com/office/officeart/2005/8/layout/hProcess11"/>
    <dgm:cxn modelId="{861E9F28-3FD2-4CBF-8BA0-C9FE8D3E5243}" type="presParOf" srcId="{E6E48A1D-B329-449E-ACEC-925A673F9D28}" destId="{02FA225B-E20A-487D-BA9A-C7CE05164588}" srcOrd="1" destOrd="0" presId="urn:microsoft.com/office/officeart/2005/8/layout/hProcess11"/>
    <dgm:cxn modelId="{AECE3D31-BD7D-40B1-9C90-4E63B6F92492}" type="presParOf" srcId="{E6E48A1D-B329-449E-ACEC-925A673F9D28}" destId="{AE44EA66-5839-4D00-A2B9-6756472DE266}" srcOrd="2" destOrd="0" presId="urn:microsoft.com/office/officeart/2005/8/layout/hProcess11"/>
    <dgm:cxn modelId="{43FCA480-169F-4CD0-A87F-490B04EDA85D}" type="presParOf" srcId="{AE44EA66-5839-4D00-A2B9-6756472DE266}" destId="{BA7C0091-498A-4036-A6DB-4961FED702C5}" srcOrd="0" destOrd="0" presId="urn:microsoft.com/office/officeart/2005/8/layout/hProcess11"/>
    <dgm:cxn modelId="{3BA2C8A9-11DC-4C0E-A944-325A94A52719}" type="presParOf" srcId="{AE44EA66-5839-4D00-A2B9-6756472DE266}" destId="{3C747170-2A2F-4AEF-AA98-9FD8F83972BC}" srcOrd="1" destOrd="0" presId="urn:microsoft.com/office/officeart/2005/8/layout/hProcess11"/>
    <dgm:cxn modelId="{E83FA033-B1C4-4477-AD14-D544FFB68B51}" type="presParOf" srcId="{AE44EA66-5839-4D00-A2B9-6756472DE266}" destId="{C3B57CEF-9FCD-473F-A3F6-C32C8B4155BF}" srcOrd="2" destOrd="0" presId="urn:microsoft.com/office/officeart/2005/8/layout/hProcess11"/>
    <dgm:cxn modelId="{B853839C-A5FD-4F7F-8D94-553795D6EBA7}" type="presParOf" srcId="{E6E48A1D-B329-449E-ACEC-925A673F9D28}" destId="{EBF26109-E190-466E-9B90-4B4324DB5A6B}" srcOrd="3" destOrd="0" presId="urn:microsoft.com/office/officeart/2005/8/layout/hProcess11"/>
    <dgm:cxn modelId="{17535A0F-87B6-4B17-BF5E-775956910E92}" type="presParOf" srcId="{E6E48A1D-B329-449E-ACEC-925A673F9D28}" destId="{CC270290-B417-4D0F-91D4-FCE7CE9DF4DB}" srcOrd="4" destOrd="0" presId="urn:microsoft.com/office/officeart/2005/8/layout/hProcess11"/>
    <dgm:cxn modelId="{F7821D7C-6AE7-4793-892A-7A04DFB38ADB}" type="presParOf" srcId="{CC270290-B417-4D0F-91D4-FCE7CE9DF4DB}" destId="{E13EC611-04C7-484C-88C2-C48279705587}" srcOrd="0" destOrd="0" presId="urn:microsoft.com/office/officeart/2005/8/layout/hProcess11"/>
    <dgm:cxn modelId="{7CB17742-BCEB-4CEE-9971-4F79EB62ED13}" type="presParOf" srcId="{CC270290-B417-4D0F-91D4-FCE7CE9DF4DB}" destId="{A5C26243-478C-45EF-864D-A067CED305A7}" srcOrd="1" destOrd="0" presId="urn:microsoft.com/office/officeart/2005/8/layout/hProcess11"/>
    <dgm:cxn modelId="{213D5AE6-0E81-4E02-B868-A012374C36C5}" type="presParOf" srcId="{CC270290-B417-4D0F-91D4-FCE7CE9DF4DB}" destId="{EF9C9061-E78A-47B6-9AEC-61CDDC64BDCC}" srcOrd="2" destOrd="0" presId="urn:microsoft.com/office/officeart/2005/8/layout/hProcess11"/>
    <dgm:cxn modelId="{13527240-60EC-4349-8F6D-522E511188EB}" type="presParOf" srcId="{E6E48A1D-B329-449E-ACEC-925A673F9D28}" destId="{06F6C53A-0937-4434-ADFF-FF965B4CFA99}" srcOrd="5" destOrd="0" presId="urn:microsoft.com/office/officeart/2005/8/layout/hProcess11"/>
    <dgm:cxn modelId="{A6393B26-34E6-4EEE-A7E2-62A73D22CF00}" type="presParOf" srcId="{E6E48A1D-B329-449E-ACEC-925A673F9D28}" destId="{00438A8F-9000-4B51-A598-41EE1AD5811B}" srcOrd="6" destOrd="0" presId="urn:microsoft.com/office/officeart/2005/8/layout/hProcess11"/>
    <dgm:cxn modelId="{B6320B81-7B06-4E7B-BD3D-D2B66806DF6D}" type="presParOf" srcId="{00438A8F-9000-4B51-A598-41EE1AD5811B}" destId="{DA2D9CA5-0F6C-433F-B8B5-A512ADEF26AF}" srcOrd="0" destOrd="0" presId="urn:microsoft.com/office/officeart/2005/8/layout/hProcess11"/>
    <dgm:cxn modelId="{6C72F033-E8A1-439A-8BE4-8B621198DE72}" type="presParOf" srcId="{00438A8F-9000-4B51-A598-41EE1AD5811B}" destId="{FD15A4A4-B95C-4056-A54D-5220A726AFAA}" srcOrd="1" destOrd="0" presId="urn:microsoft.com/office/officeart/2005/8/layout/hProcess11"/>
    <dgm:cxn modelId="{8CA0ADC1-6F3E-48AE-A883-4C79AF80931A}" type="presParOf" srcId="{00438A8F-9000-4B51-A598-41EE1AD5811B}" destId="{BCFA4EDB-3F54-48AE-8E7E-26DD5226FDB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40227-C77A-4390-96E5-BBA17ACDF6F9}">
      <dsp:nvSpPr>
        <dsp:cNvPr id="0" name=""/>
        <dsp:cNvSpPr/>
      </dsp:nvSpPr>
      <dsp:spPr>
        <a:xfrm>
          <a:off x="0" y="631670"/>
          <a:ext cx="7776864" cy="52675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17816B-7E14-4FBA-A71C-B730661925F7}">
      <dsp:nvSpPr>
        <dsp:cNvPr id="0" name=""/>
        <dsp:cNvSpPr/>
      </dsp:nvSpPr>
      <dsp:spPr>
        <a:xfrm>
          <a:off x="58653" y="129739"/>
          <a:ext cx="1999276" cy="66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solidFill>
                <a:schemeClr val="accent5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TAIPEI AMPA</a:t>
          </a:r>
          <a:endParaRPr lang="zh-TW" altLang="en-US" sz="1800" b="1" kern="1200" dirty="0">
            <a:solidFill>
              <a:schemeClr val="accent5">
                <a:lumMod val="50000"/>
              </a:schemeClr>
            </a:solidFill>
            <a:latin typeface="Noto Sans" panose="020B0502040504020204" pitchFamily="34"/>
            <a:ea typeface="微軟正黑體" panose="020B0604030504040204" pitchFamily="34" charset="-120"/>
            <a:cs typeface="Noto Sans" panose="020B0502040504020204" pitchFamily="34"/>
          </a:endParaRPr>
        </a:p>
      </dsp:txBody>
      <dsp:txXfrm>
        <a:off x="58653" y="129739"/>
        <a:ext cx="1999276" cy="660816"/>
      </dsp:txXfrm>
    </dsp:sp>
    <dsp:sp modelId="{4FA8E92B-30A2-493B-9732-EF0A64F094D5}">
      <dsp:nvSpPr>
        <dsp:cNvPr id="0" name=""/>
        <dsp:cNvSpPr/>
      </dsp:nvSpPr>
      <dsp:spPr>
        <a:xfrm>
          <a:off x="914742" y="822263"/>
          <a:ext cx="176579" cy="1765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7C0091-498A-4036-A6DB-4961FED702C5}">
      <dsp:nvSpPr>
        <dsp:cNvPr id="0" name=""/>
        <dsp:cNvSpPr/>
      </dsp:nvSpPr>
      <dsp:spPr>
        <a:xfrm>
          <a:off x="2102634" y="998840"/>
          <a:ext cx="2793909" cy="472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rgbClr val="FF99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DESIGNED</a:t>
          </a:r>
          <a:r>
            <a:rPr lang="zh-TW" altLang="en-US" sz="1800" b="1" kern="1200" dirty="0">
              <a:solidFill>
                <a:srgbClr val="FF9900"/>
              </a:solidFill>
              <a:latin typeface="Noto Sans" panose="020B0502040504020204" pitchFamily="34"/>
              <a:ea typeface="微軟正黑體" panose="020B0604030504040204" pitchFamily="34" charset="-120"/>
              <a:cs typeface="Noto Sans" panose="020B0502040504020204" pitchFamily="34"/>
            </a:rPr>
            <a:t> </a:t>
          </a:r>
          <a:r>
            <a:rPr lang="en-US" altLang="zh-TW" sz="1800" b="1" kern="1200" dirty="0">
              <a:solidFill>
                <a:srgbClr val="FF99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GIFTIONERY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TW" altLang="en-US" sz="1800" kern="1200" dirty="0"/>
        </a:p>
      </dsp:txBody>
      <dsp:txXfrm>
        <a:off x="2102634" y="998840"/>
        <a:ext cx="2793909" cy="472759"/>
      </dsp:txXfrm>
    </dsp:sp>
    <dsp:sp modelId="{3C747170-2A2F-4AEF-AA98-9FD8F83972BC}">
      <dsp:nvSpPr>
        <dsp:cNvPr id="0" name=""/>
        <dsp:cNvSpPr/>
      </dsp:nvSpPr>
      <dsp:spPr>
        <a:xfrm>
          <a:off x="3411299" y="822263"/>
          <a:ext cx="176579" cy="176579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0E0F4-21FA-4B14-BEE3-C9D62BA4D069}">
      <dsp:nvSpPr>
        <dsp:cNvPr id="0" name=""/>
        <dsp:cNvSpPr/>
      </dsp:nvSpPr>
      <dsp:spPr>
        <a:xfrm>
          <a:off x="5057765" y="127200"/>
          <a:ext cx="1999276" cy="70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solidFill>
                <a:schemeClr val="accent5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INNOTECH EXPO</a:t>
          </a:r>
          <a:endParaRPr lang="zh-TW" altLang="en-US" sz="1800" b="1" kern="1200" dirty="0">
            <a:solidFill>
              <a:schemeClr val="accent5">
                <a:lumMod val="50000"/>
              </a:schemeClr>
            </a:solidFill>
            <a:latin typeface="Noto Sans" panose="020B0502040504020204" pitchFamily="34"/>
            <a:ea typeface="微軟正黑體" panose="020B0604030504040204" pitchFamily="34" charset="-120"/>
            <a:cs typeface="Noto Sans" panose="020B0502040504020204" pitchFamily="34"/>
          </a:endParaRPr>
        </a:p>
      </dsp:txBody>
      <dsp:txXfrm>
        <a:off x="5057765" y="127200"/>
        <a:ext cx="1999276" cy="706317"/>
      </dsp:txXfrm>
    </dsp:sp>
    <dsp:sp modelId="{D697319A-71EB-481B-8660-95FE291C3C33}">
      <dsp:nvSpPr>
        <dsp:cNvPr id="0" name=""/>
        <dsp:cNvSpPr/>
      </dsp:nvSpPr>
      <dsp:spPr>
        <a:xfrm>
          <a:off x="5907856" y="822263"/>
          <a:ext cx="176579" cy="176579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40227-C77A-4390-96E5-BBA17ACDF6F9}">
      <dsp:nvSpPr>
        <dsp:cNvPr id="0" name=""/>
        <dsp:cNvSpPr/>
      </dsp:nvSpPr>
      <dsp:spPr>
        <a:xfrm>
          <a:off x="0" y="685099"/>
          <a:ext cx="7776864" cy="49215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17816B-7E14-4FBA-A71C-B730661925F7}">
      <dsp:nvSpPr>
        <dsp:cNvPr id="0" name=""/>
        <dsp:cNvSpPr/>
      </dsp:nvSpPr>
      <dsp:spPr>
        <a:xfrm>
          <a:off x="169933" y="144817"/>
          <a:ext cx="1720266" cy="72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chemeClr val="accent5">
                  <a:lumMod val="7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TIMTOS</a:t>
          </a:r>
          <a:endParaRPr lang="zh-TW" altLang="en-US" sz="1600" b="1" kern="1200" dirty="0">
            <a:solidFill>
              <a:schemeClr val="accent5">
                <a:lumMod val="75000"/>
              </a:schemeClr>
            </a:solidFill>
            <a:latin typeface="Noto Sans" panose="020B0502040504020204" pitchFamily="34"/>
            <a:cs typeface="Noto Sans" panose="020B0502040504020204" pitchFamily="34"/>
          </a:endParaRPr>
        </a:p>
      </dsp:txBody>
      <dsp:txXfrm>
        <a:off x="169933" y="144817"/>
        <a:ext cx="1720266" cy="720242"/>
      </dsp:txXfrm>
    </dsp:sp>
    <dsp:sp modelId="{4FA8E92B-30A2-493B-9732-EF0A64F094D5}">
      <dsp:nvSpPr>
        <dsp:cNvPr id="0" name=""/>
        <dsp:cNvSpPr/>
      </dsp:nvSpPr>
      <dsp:spPr>
        <a:xfrm>
          <a:off x="768533" y="853666"/>
          <a:ext cx="192458" cy="19245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7C0091-498A-4036-A6DB-4961FED702C5}">
      <dsp:nvSpPr>
        <dsp:cNvPr id="0" name=""/>
        <dsp:cNvSpPr/>
      </dsp:nvSpPr>
      <dsp:spPr>
        <a:xfrm>
          <a:off x="1785754" y="1000969"/>
          <a:ext cx="1700950" cy="77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rgbClr val="FF99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DESIGNED</a:t>
          </a:r>
          <a:r>
            <a:rPr lang="zh-TW" altLang="en-US" sz="1800" b="1" kern="1200" dirty="0">
              <a:solidFill>
                <a:srgbClr val="FF9900"/>
              </a:solidFill>
              <a:latin typeface="Noto Sans" panose="020B0502040504020204" pitchFamily="34"/>
              <a:ea typeface="微軟正黑體" panose="020B0604030504040204" pitchFamily="34" charset="-120"/>
              <a:cs typeface="Noto Sans" panose="020B0502040504020204" pitchFamily="34"/>
            </a:rPr>
            <a:t> </a:t>
          </a:r>
          <a:r>
            <a:rPr lang="en-US" altLang="zh-TW" sz="1800" b="1" kern="1200" dirty="0">
              <a:solidFill>
                <a:srgbClr val="FF99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GIFTIONERY</a:t>
          </a:r>
          <a:endParaRPr lang="zh-TW" altLang="en-US" sz="1800" b="1" kern="1200" dirty="0">
            <a:solidFill>
              <a:srgbClr val="FF9900"/>
            </a:solidFill>
            <a:latin typeface="Noto Sans" panose="020B0502040504020204" pitchFamily="34"/>
            <a:cs typeface="Noto Sans" panose="020B0502040504020204" pitchFamily="34"/>
          </a:endParaRPr>
        </a:p>
      </dsp:txBody>
      <dsp:txXfrm>
        <a:off x="1785754" y="1000969"/>
        <a:ext cx="1700950" cy="772691"/>
      </dsp:txXfrm>
    </dsp:sp>
    <dsp:sp modelId="{3C747170-2A2F-4AEF-AA98-9FD8F83972BC}">
      <dsp:nvSpPr>
        <dsp:cNvPr id="0" name=""/>
        <dsp:cNvSpPr/>
      </dsp:nvSpPr>
      <dsp:spPr>
        <a:xfrm>
          <a:off x="2540000" y="755237"/>
          <a:ext cx="192458" cy="19245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16428"/>
                <a:satOff val="-2085"/>
                <a:lumOff val="8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428"/>
                <a:satOff val="-2085"/>
                <a:lumOff val="8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428"/>
                <a:satOff val="-2085"/>
                <a:lumOff val="8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3EC611-04C7-484C-88C2-C48279705587}">
      <dsp:nvSpPr>
        <dsp:cNvPr id="0" name=""/>
        <dsp:cNvSpPr/>
      </dsp:nvSpPr>
      <dsp:spPr>
        <a:xfrm>
          <a:off x="3575071" y="377077"/>
          <a:ext cx="1823677" cy="424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chemeClr val="accent5">
                  <a:lumMod val="7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rPr>
            <a:t>MEDICAL</a:t>
          </a:r>
          <a:endParaRPr lang="zh-TW" altLang="en-US" sz="1800" b="1" kern="1200" dirty="0">
            <a:solidFill>
              <a:schemeClr val="accent5">
                <a:lumMod val="75000"/>
              </a:schemeClr>
            </a:solidFill>
            <a:latin typeface="Noto Sans" panose="020B0502040504020204" pitchFamily="34"/>
            <a:ea typeface="微軟正黑體" panose="020B0604030504040204" pitchFamily="34" charset="-120"/>
            <a:cs typeface="Noto Sans" panose="020B0502040504020204" pitchFamily="34"/>
          </a:endParaRPr>
        </a:p>
      </dsp:txBody>
      <dsp:txXfrm>
        <a:off x="3575071" y="377077"/>
        <a:ext cx="1823677" cy="424441"/>
      </dsp:txXfrm>
    </dsp:sp>
    <dsp:sp modelId="{A5C26243-478C-45EF-864D-A067CED305A7}">
      <dsp:nvSpPr>
        <dsp:cNvPr id="0" name=""/>
        <dsp:cNvSpPr/>
      </dsp:nvSpPr>
      <dsp:spPr>
        <a:xfrm>
          <a:off x="4363173" y="855520"/>
          <a:ext cx="192458" cy="19245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32855"/>
                <a:satOff val="-4171"/>
                <a:lumOff val="17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855"/>
                <a:satOff val="-4171"/>
                <a:lumOff val="17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855"/>
                <a:satOff val="-4171"/>
                <a:lumOff val="17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2D9CA5-0F6C-433F-B8B5-A512ADEF26AF}">
      <dsp:nvSpPr>
        <dsp:cNvPr id="0" name=""/>
        <dsp:cNvSpPr/>
      </dsp:nvSpPr>
      <dsp:spPr>
        <a:xfrm>
          <a:off x="5560779" y="1049876"/>
          <a:ext cx="1562448" cy="61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60779" y="1049876"/>
        <a:ext cx="1562448" cy="615737"/>
      </dsp:txXfrm>
    </dsp:sp>
    <dsp:sp modelId="{FD15A4A4-B95C-4056-A54D-5220A726AFAA}">
      <dsp:nvSpPr>
        <dsp:cNvPr id="0" name=""/>
        <dsp:cNvSpPr/>
      </dsp:nvSpPr>
      <dsp:spPr>
        <a:xfrm>
          <a:off x="6117095" y="855520"/>
          <a:ext cx="192458" cy="19245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69FDF8B-ECE4-CB73-948E-C3C58416A5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C402626-34B4-3BA4-2C4C-A5E9338118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EA4D0771-D83C-40FA-B668-A58AEC5FB12E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0310091-8FB3-DD0F-BEE6-5C9A2C038A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A9D4430-B7E6-D931-CDDC-8DFD80DA1A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F8FC387A-0986-427A-BC72-43DB5AF5D7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482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60A998EF-B20F-4037-BC40-D813635CE1B0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4BE011E8-D54B-41B0-A482-C9FADE7959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33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11E8-D54B-41B0-A482-C9FADE7959D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506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n-US" alt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6767-5750-3F78-B915-9670188E3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442B38A-0EF1-AD6E-44C9-DE6EA876A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9DD14DA-0FEE-3367-39F2-E263D3571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800" kern="100" dirty="0">
              <a:cs typeface="Times New Roman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A4CCD6-1B66-3847-9A20-5A371156F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11E8-D54B-41B0-A482-C9FADE7959D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93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11E8-D54B-41B0-A482-C9FADE7959D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54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BE854F8-E8F2-4A1F-83E7-9F345F2B0BDD}" type="slidenum">
              <a:rPr lang="en-US" altLang="zh-TW"/>
              <a:pPr/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4C575F-9774-496E-A71A-05CF2B46591F}" type="slidenum">
              <a:rPr lang="en-US" altLang="zh-TW"/>
              <a:pPr/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72CF7E-3023-4AFC-8D63-202F1DFE1D37}" type="slidenum">
              <a:rPr lang="en-US" altLang="zh-TW"/>
              <a:pPr/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E7D259-96F9-43E9-AF94-EF25C5502460}" type="slidenum">
              <a:rPr lang="en-US" altLang="zh-TW"/>
              <a:pPr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B2794A2-B9C9-4947-B024-50F83D88687D}" type="slidenum">
              <a:rPr lang="en-US" altLang="zh-TW"/>
              <a:pPr/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3211"/>
            <a:endParaRPr lang="zh-TW" altLang="en-US" dirty="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C02EB6-348B-4742-8E05-477D697F53B1}" type="slidenum">
              <a:rPr lang="en-US" altLang="zh-TW"/>
              <a:pPr/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B1DEF8-E96D-D4FF-4BFC-20C862776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19AC93-682B-489B-BB1F-C63E9AD5E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07CFEE-FCBE-9B6B-92CC-3E4EF80C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AFE7-29D3-4318-A8F6-2406E9066CA1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49BFD5-8B80-23E4-040E-BFF9DE78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450F7A-1407-3154-EB58-A4194592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32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F13F9E-09A5-D5F6-6803-1D59470A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B689CDF-00BF-83A5-9629-AB7597E56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EA6569-9E33-6834-08C0-502017B5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593B-7EFB-4FA7-9033-CECD903570D0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A4E97A-BEB0-90D4-DB69-4011BFE7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8DA5DC-7F90-B84E-2471-C5878191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73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E908454-8FD9-1239-AFE2-F9816E34B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695D66D-DC5A-ABDD-69EC-5F3C36FCC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F3F46E-F83A-F024-6F42-9919CDDC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8B7B-1585-4180-90B0-B495B503E18A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86BC95-E8FE-0E88-6539-36529517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2D5986-F641-1339-199A-01962B47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6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-1" y="4963716"/>
            <a:ext cx="9144000" cy="179784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 sz="1350"/>
          </a:p>
        </p:txBody>
      </p:sp>
      <p:grpSp>
        <p:nvGrpSpPr>
          <p:cNvPr id="3" name="群組 2"/>
          <p:cNvGrpSpPr/>
          <p:nvPr userDrawn="1"/>
        </p:nvGrpSpPr>
        <p:grpSpPr>
          <a:xfrm>
            <a:off x="7555708" y="0"/>
            <a:ext cx="1588292" cy="5143500"/>
            <a:chOff x="10074276" y="0"/>
            <a:chExt cx="2117723" cy="6858000"/>
          </a:xfrm>
        </p:grpSpPr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276" y="0"/>
              <a:ext cx="2117723" cy="6858000"/>
            </a:xfrm>
            <a:prstGeom prst="rect">
              <a:avLst/>
            </a:prstGeom>
          </p:spPr>
        </p:pic>
        <p:pic>
          <p:nvPicPr>
            <p:cNvPr id="16" name="圖片 16" descr="氣球.gi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3173" y="660401"/>
              <a:ext cx="1436687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7524" y="1938528"/>
            <a:ext cx="4947049" cy="914401"/>
          </a:xfrm>
        </p:spPr>
        <p:txBody>
          <a:bodyPr anchor="t" anchorCtr="0"/>
          <a:lstStyle>
            <a:lvl1pPr>
              <a:defRPr sz="33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14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40343" y="3794760"/>
            <a:ext cx="5078154" cy="566928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15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1500" dirty="0"/>
              <a:t>簡報單位 簡報人名稱</a:t>
            </a:r>
            <a:r>
              <a:rPr lang="en-US" altLang="zh-TW" sz="1500" dirty="0"/>
              <a:t> </a:t>
            </a:r>
            <a:r>
              <a:rPr lang="zh-TW" altLang="en-US" sz="1500" dirty="0"/>
              <a:t>職稱</a:t>
            </a:r>
            <a:endParaRPr lang="en-US" altLang="zh-TW" sz="1500" dirty="0"/>
          </a:p>
        </p:txBody>
      </p:sp>
      <p:sp>
        <p:nvSpPr>
          <p:cNvPr id="17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711106" y="4964907"/>
            <a:ext cx="428625" cy="178594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8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640343" y="4426697"/>
            <a:ext cx="2091452" cy="32422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-1" y="4962069"/>
            <a:ext cx="267537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zh-TW" sz="750" dirty="0">
                <a:solidFill>
                  <a:schemeClr val="bg1"/>
                </a:solidFill>
                <a:ea typeface="微軟正黑體" panose="020B0604030504040204" pitchFamily="34" charset="-120"/>
              </a:rPr>
              <a:t>©ITRI. </a:t>
            </a:r>
            <a:r>
              <a:rPr lang="zh-TW" altLang="en-US" sz="750" dirty="0">
                <a:solidFill>
                  <a:schemeClr val="bg1"/>
                </a:solidFill>
                <a:ea typeface="微軟正黑體" panose="020B0604030504040204" pitchFamily="34" charset="-120"/>
              </a:rPr>
              <a:t>工業技術研究院著作</a:t>
            </a:r>
          </a:p>
        </p:txBody>
      </p:sp>
    </p:spTree>
    <p:extLst>
      <p:ext uri="{BB962C8B-B14F-4D97-AF65-F5344CB8AC3E}">
        <p14:creationId xmlns:p14="http://schemas.microsoft.com/office/powerpoint/2010/main" val="3800647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1698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1" y="1079898"/>
            <a:ext cx="5986130" cy="35683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片版面配置區 2"/>
          <p:cNvSpPr>
            <a:spLocks noGrp="1"/>
          </p:cNvSpPr>
          <p:nvPr>
            <p:ph type="pic" idx="11"/>
          </p:nvPr>
        </p:nvSpPr>
        <p:spPr>
          <a:xfrm>
            <a:off x="6618768" y="1079898"/>
            <a:ext cx="2116525" cy="356830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100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1" y="1079899"/>
            <a:ext cx="8278091" cy="21417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片版面配置區 2"/>
          <p:cNvSpPr>
            <a:spLocks noGrp="1"/>
          </p:cNvSpPr>
          <p:nvPr>
            <p:ph type="pic" idx="11"/>
          </p:nvPr>
        </p:nvSpPr>
        <p:spPr>
          <a:xfrm>
            <a:off x="457201" y="3333307"/>
            <a:ext cx="8278092" cy="131489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555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標題 1"/>
          <p:cNvSpPr>
            <a:spLocks noGrp="1"/>
          </p:cNvSpPr>
          <p:nvPr>
            <p:ph type="ctrTitle"/>
          </p:nvPr>
        </p:nvSpPr>
        <p:spPr>
          <a:xfrm>
            <a:off x="1630766" y="1923678"/>
            <a:ext cx="5829300" cy="776660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2" name="副標題 2"/>
          <p:cNvSpPr>
            <a:spLocks noGrp="1"/>
          </p:cNvSpPr>
          <p:nvPr>
            <p:ph type="subTitle" idx="1"/>
          </p:nvPr>
        </p:nvSpPr>
        <p:spPr>
          <a:xfrm>
            <a:off x="2145116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4697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027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079898"/>
            <a:ext cx="4105275" cy="35683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7" y="1079898"/>
            <a:ext cx="4106863" cy="35683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5034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42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F97FB5-FA05-65AD-4565-522075E6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FDE4E8-4017-E387-1332-9FB0E3CF0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E9DF17-4CB6-814E-BDB9-6A4F7BB2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10DF-38BF-4434-9ADA-525D7594B6ED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7A63F1-0535-44EB-41C1-CD72B07F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24AF73-F66E-4DEF-ACC8-7E4B97FD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88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0184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0226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2526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166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9435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5" y="318976"/>
            <a:ext cx="2092325" cy="4249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2" y="318976"/>
            <a:ext cx="6126163" cy="4249480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2178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 b="-1"/>
          <a:stretch/>
        </p:blipFill>
        <p:spPr bwMode="auto">
          <a:xfrm>
            <a:off x="825704" y="735545"/>
            <a:ext cx="2926080" cy="1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00531\Desktop\圖片-商標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6" y="191690"/>
            <a:ext cx="4410835" cy="494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2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A316-FAD5-4204-B4C3-46A65F254C6B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78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D66-52F4-4F49-BEAF-BA63B16EFA33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391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141480"/>
            <a:ext cx="7221488" cy="648072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3459-CA7E-4A5E-9F59-A306D3952B13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51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D5AE52-1E73-CB53-98F6-C6F0B5C9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9B470BF-96E6-FF84-A5F0-43A4C328B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31FD8C-4112-D448-881D-D6C5DBC8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F5AF-23FB-45E0-B5E3-808A97600063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1C4E2B-DAB2-F2D2-4135-4CDB712B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9AF08A-C973-1B66-F530-89A0A7A9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618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8005-4D6E-4116-86C3-08A7971ED349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344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936B-5985-4127-AEF5-6CB42F0AE515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226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00C2-3598-40A1-9761-FECDCCFBCD93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350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6C7-6027-4E18-AD5A-70614D98E8F4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557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97F9-D0B3-4C32-9624-DDE3D4364523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567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7606-D8F4-4846-B1D1-CBF46022A989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735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CBCC-095A-425D-84B0-38DA07BFF739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796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C272-E633-43A1-A974-17528AA0F9BC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113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3D40-4676-4357-8599-3717CEF72B01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662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B09D-06B9-4B35-8843-824D315A32D8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文字方塊 29"/>
          <p:cNvSpPr txBox="1">
            <a:spLocks noChangeArrowheads="1"/>
          </p:cNvSpPr>
          <p:nvPr userDrawn="1"/>
        </p:nvSpPr>
        <p:spPr bwMode="auto">
          <a:xfrm>
            <a:off x="1259632" y="303498"/>
            <a:ext cx="2736304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dist" fontAlgn="base">
              <a:spcAft>
                <a:spcPts val="225"/>
              </a:spcAft>
            </a:pPr>
            <a:endParaRPr lang="zh-TW" altLang="en-US" sz="1050" kern="1200" dirty="0">
              <a:solidFill>
                <a:srgbClr val="3366FF"/>
              </a:solidFill>
              <a:effectLst/>
              <a:latin typeface="Corbel"/>
              <a:ea typeface="微軟正黑體"/>
              <a:cs typeface="Times New Roman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A2C0C48-B982-3CDC-E675-8240D2FD93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26" y="987934"/>
            <a:ext cx="419804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5980EF-955C-D49D-F173-7128ABE1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F73A17-95D7-1A8D-C8E5-5C43FB0D1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C7E11C0-9A64-4EE1-2C5E-6FE299ED7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3939CD7-BF90-70D5-499E-C35E659F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0257-35C0-4EA8-9199-D0FC863F0B23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05E2BA0-2890-79A0-24A5-5D75122E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5ADF0A7-82EE-FAD3-4CD3-DADF7B0E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607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DCE1-8322-4C62-809E-7959673AACED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359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6D9C-8EF3-4922-8812-BD3268F8B57C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59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0FC4-FA9B-4AF6-8B5D-E64D0F2D8946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553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730-F601-41B3-8A65-BB3A10415786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469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1FEA-2BB2-457C-A238-B39EBC1B27D0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939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58C5-59F7-46B4-9189-141A043765CE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850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744E-4F6A-4827-9A06-2D2764A4EFDC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50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B54B-2B38-4F34-84EA-E013245B39EE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675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85A5-A5A2-4423-88BD-F7FF32AFA4EF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010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A014-045A-4385-A09F-64218B7484E3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6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6D6A04-824D-7CC3-3C67-2B7F3712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C64BF7-C409-923F-021D-52D42441A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E7F990D-4941-B882-1E0C-983D6F78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B669D7E-4E5C-D0F9-3FBF-702BFC398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C0B2916-3913-532A-897B-F8222B68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85EFC92-6937-087A-9BF5-AA51ECAE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1280-16C5-4FA2-9DC7-290DF6721C72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1B9EEE2-FEE5-E823-837A-3548FAE9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2C3DB63-CE79-733F-3B20-68021D47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871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CDC8-1918-47EC-A090-D38932735AD5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47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8C2A-5F19-457E-A388-D793248E7BFD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463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F026-69DB-4B60-A288-67EA9757D883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615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FBE4-59E7-4987-96F1-0E4B5648FA4D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2141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703F-727E-4846-A94A-ED767CEA397D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628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F744-C910-4B5C-8360-BEC1A75B8180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228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E053-A21B-4D4C-AB17-43DA6B2C9FF3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69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A734-62B1-41AF-8E59-2BD496E43BE1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35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BEE-5CB2-441D-AA70-46254791023F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351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4D97-AA94-4326-BDAD-687A4342C329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4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7E9117-FC03-B3C6-823B-AB8B0C2F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24" y="274638"/>
            <a:ext cx="8641152" cy="993775"/>
          </a:xfrm>
        </p:spPr>
        <p:txBody>
          <a:bodyPr>
            <a:normAutofit/>
          </a:bodyPr>
          <a:lstStyle>
            <a:lvl1pPr>
              <a:defRPr sz="2800" baseline="0"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566CBA8-B5E5-9E61-22AA-C331A234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8F39-5E7F-4820-A6CC-219CC0456BFC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C04F79F-7CD1-732E-A220-C4092D86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511A32-B02A-4225-C4F1-B1D33A91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412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24E4-E9E9-486B-A99F-1C87DDE5C510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8659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505A-607D-4DB7-A179-6ED1560B1B75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2075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6182-CBB8-482D-B8B8-2CED4E2A24BB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766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5D06-0DFC-4F6F-9E47-701949DEC73B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091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E311-8D04-43D3-837D-0A2BD4606489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1703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1FBA-91A4-4376-BA35-41B19C6BF612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463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84A5-A037-4062-B6D7-64C6CC8DF6FA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262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721D-3A23-4C11-9379-C8EC857710FD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6273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6000-CCE2-4D16-937F-28A70100FBEE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0612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947-C249-4A4A-A6DA-D3E61F68FB04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83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1BB7772-66D0-84AC-3655-4B33AA07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2BB8-2DC1-4214-8D2A-C841F5DA3971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9C0BD44-940F-4D5E-B543-D356A5B9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47F0D1-0043-9C0B-BC8F-46AC8ACE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BA8821A0-C55F-4940-8FD9-ECAE427E7B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4718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094A-C3B1-4FB8-BB65-75DEE0EB8A9C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1350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3E22-E71F-4353-BC7C-2DA6B3095030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54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2A2E-40F7-4CB4-866E-F8AEEE2B8344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7193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81C-A243-4CA8-8523-FA2FEE5896D4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9234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AFBA-6DE1-40BE-A153-606975CBB563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531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5D55-B011-405E-8536-52273A8086BB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338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B99B-EF59-45D8-8A15-0B438F31B0FE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0186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4D36-4342-4E05-B203-CDE54E94E34F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4920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7A37-F5DD-496D-8298-7963AF0B004D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5157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79AD-1ADE-403C-9713-00D6117F2E88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21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C8C4AE-0711-8AF4-CB58-073E25B6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9B1F39-F98C-3A11-86C0-CF609BD03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A512C99-78A6-54C6-8AB6-6578DBDC6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138FCF7-9F8B-9DD5-1B25-AACC30C1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A3CC-3179-44B5-88CD-90ECCE442CF3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B7631C-74CE-35F2-6859-F040D499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3868F9-DA6E-067E-7799-8FC115C1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943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DA1A-BAD4-4E8D-8117-E49DE545CF2D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3191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063C-558B-4553-B7BD-232BCF89287B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0812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7830-C0E9-4552-AF2A-06436D248868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8341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DF55-7238-4BC1-B6B8-1BA611960E59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5439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02E0-A85D-471D-83E5-09AC0C03A4A5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7108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2D56-E7B2-47CB-81A1-D3F467C63A49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0407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9FC7-6BA7-444F-A594-4838AC9A4911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36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2CF6C0-342E-AE3D-102F-B8C73637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7C154E4-E028-AF19-4946-75CDEB1D6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7F1011E-5B83-FF4E-AEE6-343E46084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BB81AC-637A-108F-3CF6-9ABB3F08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C984-8352-4150-A0E7-623A4A1A4168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1AFABFE-B9C0-178B-C9A5-53B1B1F3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C99D9E-C7EF-1869-B8E0-E34374D2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3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47" Type="http://schemas.openxmlformats.org/officeDocument/2006/relationships/slideLayout" Target="../slideLayouts/slideLayout72.xml"/><Relationship Id="rId50" Type="http://schemas.openxmlformats.org/officeDocument/2006/relationships/slideLayout" Target="../slideLayouts/slideLayout75.xml"/><Relationship Id="rId55" Type="http://schemas.openxmlformats.org/officeDocument/2006/relationships/slideLayout" Target="../slideLayouts/slideLayout80.xml"/><Relationship Id="rId63" Type="http://schemas.openxmlformats.org/officeDocument/2006/relationships/image" Target="../media/image5.png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70.xml"/><Relationship Id="rId53" Type="http://schemas.openxmlformats.org/officeDocument/2006/relationships/slideLayout" Target="../slideLayouts/slideLayout78.xml"/><Relationship Id="rId58" Type="http://schemas.openxmlformats.org/officeDocument/2006/relationships/slideLayout" Target="../slideLayouts/slideLayout83.xml"/><Relationship Id="rId5" Type="http://schemas.openxmlformats.org/officeDocument/2006/relationships/slideLayout" Target="../slideLayouts/slideLayout30.xml"/><Relationship Id="rId61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73.xml"/><Relationship Id="rId56" Type="http://schemas.openxmlformats.org/officeDocument/2006/relationships/slideLayout" Target="../slideLayouts/slideLayout81.xml"/><Relationship Id="rId8" Type="http://schemas.openxmlformats.org/officeDocument/2006/relationships/slideLayout" Target="../slideLayouts/slideLayout33.xml"/><Relationship Id="rId51" Type="http://schemas.openxmlformats.org/officeDocument/2006/relationships/slideLayout" Target="../slideLayouts/slideLayout76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71.xml"/><Relationship Id="rId59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Relationship Id="rId54" Type="http://schemas.openxmlformats.org/officeDocument/2006/relationships/slideLayout" Target="../slideLayouts/slideLayout79.xml"/><Relationship Id="rId6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49" Type="http://schemas.openxmlformats.org/officeDocument/2006/relationships/slideLayout" Target="../slideLayouts/slideLayout74.xml"/><Relationship Id="rId57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69.xml"/><Relationship Id="rId52" Type="http://schemas.openxmlformats.org/officeDocument/2006/relationships/slideLayout" Target="../slideLayouts/slideLayout77.xml"/><Relationship Id="rId6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6325E73-E1DD-AF3B-C438-381C5184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F165D4-5DDF-6E92-CAC5-A3C444081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35F3D2-B9D5-200B-2184-0F4F020E9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9868F-0ADC-43FC-B614-230B340AA6D7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CFC32E-00E8-A944-3F0E-A0741A01E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915AA1-CAF7-33CB-FBD0-0419418D2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7088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8821A0-C55F-4940-8FD9-ECAE427E7B2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C:\Users\00531\Desktop\本局母片\局徽\TIPO字版-1.jpg">
            <a:extLst>
              <a:ext uri="{FF2B5EF4-FFF2-40B4-BE49-F238E27FC236}">
                <a16:creationId xmlns:a16="http://schemas.microsoft.com/office/drawing/2014/main" id="{C05399F4-F88E-62A9-6ABF-2A6E78BC0869}"/>
              </a:ext>
            </a:extLst>
          </p:cNvPr>
          <p:cNvPicPr/>
          <p:nvPr userDrawn="1"/>
        </p:nvPicPr>
        <p:blipFill>
          <a:blip r:embed="rId1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0" y="4371950"/>
            <a:ext cx="1296144" cy="90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2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4963716"/>
            <a:ext cx="9144000" cy="179784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1350"/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98690"/>
            <a:ext cx="8284442" cy="70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079898"/>
            <a:ext cx="8278091" cy="356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4964909"/>
            <a:ext cx="571500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9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3" name="Line 50"/>
          <p:cNvSpPr>
            <a:spLocks noChangeShapeType="1"/>
          </p:cNvSpPr>
          <p:nvPr/>
        </p:nvSpPr>
        <p:spPr bwMode="auto">
          <a:xfrm>
            <a:off x="9145589" y="4651772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1034" name="Line 51"/>
          <p:cNvSpPr>
            <a:spLocks noChangeShapeType="1"/>
          </p:cNvSpPr>
          <p:nvPr/>
        </p:nvSpPr>
        <p:spPr bwMode="auto">
          <a:xfrm rot="5400000">
            <a:off x="7563249" y="5345907"/>
            <a:ext cx="40243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5400675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18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18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4" name="Picture 28" descr="itri_CEL_A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34" y="4619961"/>
            <a:ext cx="1107281" cy="25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1" y="4962069"/>
            <a:ext cx="267537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zh-TW" sz="750" dirty="0">
                <a:solidFill>
                  <a:schemeClr val="bg1"/>
                </a:solidFill>
                <a:ea typeface="微軟正黑體" panose="020B0604030504040204" pitchFamily="34" charset="-120"/>
              </a:rPr>
              <a:t>©ITRI. </a:t>
            </a:r>
            <a:r>
              <a:rPr lang="zh-TW" altLang="en-US" sz="750" dirty="0">
                <a:solidFill>
                  <a:schemeClr val="bg1"/>
                </a:solidFill>
                <a:ea typeface="微軟正黑體" panose="020B0604030504040204" pitchFamily="34" charset="-120"/>
              </a:rPr>
              <a:t>工業技術研究院著作</a:t>
            </a:r>
          </a:p>
        </p:txBody>
      </p:sp>
    </p:spTree>
    <p:extLst>
      <p:ext uri="{BB962C8B-B14F-4D97-AF65-F5344CB8AC3E}">
        <p14:creationId xmlns:p14="http://schemas.microsoft.com/office/powerpoint/2010/main" val="6442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rgbClr val="00B2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 userDrawn="1"/>
        </p:nvPicPr>
        <p:blipFill rotWithShape="1"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 b="-1"/>
          <a:stretch/>
        </p:blipFill>
        <p:spPr bwMode="auto">
          <a:xfrm>
            <a:off x="0" y="17564"/>
            <a:ext cx="1656184" cy="77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2160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6699FF"/>
                </a:solidFill>
                <a:latin typeface="Adobe 繁黑體 Std B"/>
                <a:ea typeface="Adobe 繁黑體 Std B"/>
                <a:cs typeface="Adobe 繁黑體 Std B"/>
              </a:defRPr>
            </a:lvl1pPr>
          </a:lstStyle>
          <a:p>
            <a:fld id="{5B04DA26-C945-47DC-BA96-FFD12B532A38}" type="datetime1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6699FF"/>
                </a:solidFill>
                <a:latin typeface="Adobe 繁黑體 Std B"/>
                <a:ea typeface="Adobe 繁黑體 Std B"/>
                <a:cs typeface="Adobe 繁黑體 Std B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4826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</a:lstStyle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53524"/>
            <a:ext cx="9144000" cy="40500"/>
          </a:xfrm>
          <a:prstGeom prst="rect">
            <a:avLst/>
          </a:prstGeom>
          <a:gradFill flip="none" rotWithShape="1">
            <a:gsLst>
              <a:gs pos="0">
                <a:srgbClr val="FF0066">
                  <a:alpha val="50000"/>
                </a:srgbClr>
              </a:gs>
              <a:gs pos="30000">
                <a:srgbClr val="00B0F0">
                  <a:alpha val="40000"/>
                </a:srgbClr>
              </a:gs>
              <a:gs pos="100000">
                <a:srgbClr val="66FF99">
                  <a:alpha val="0"/>
                </a:srgbClr>
              </a:gs>
              <a:gs pos="60000">
                <a:srgbClr val="66FF99">
                  <a:alpha val="3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62625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  <p:sldLayoutId id="2147483735" r:id="rId47"/>
    <p:sldLayoutId id="2147483736" r:id="rId48"/>
    <p:sldLayoutId id="2147483737" r:id="rId49"/>
    <p:sldLayoutId id="2147483738" r:id="rId50"/>
    <p:sldLayoutId id="2147483739" r:id="rId51"/>
    <p:sldLayoutId id="2147483740" r:id="rId52"/>
    <p:sldLayoutId id="2147483741" r:id="rId53"/>
    <p:sldLayoutId id="2147483742" r:id="rId54"/>
    <p:sldLayoutId id="2147483743" r:id="rId55"/>
    <p:sldLayoutId id="2147483744" r:id="rId56"/>
    <p:sldLayoutId id="2147483745" r:id="rId57"/>
    <p:sldLayoutId id="2147483746" r:id="rId58"/>
    <p:sldLayoutId id="2147483747" r:id="rId59"/>
    <p:sldLayoutId id="2147483748" r:id="rId60"/>
    <p:sldLayoutId id="2147483749" r:id="rId6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Cambria" panose="02040503050406030204" pitchFamily="18" charset="0"/>
          <a:ea typeface="微軟正黑體" panose="020B0604030504040204" pitchFamily="34" charset="-120"/>
          <a:cs typeface="Cambria" panose="02040503050406030204" pitchFamily="18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95000"/>
              <a:lumOff val="5000"/>
            </a:schemeClr>
          </a:solidFill>
          <a:latin typeface="Cambria" panose="02040503050406030204" pitchFamily="18" charset="0"/>
          <a:ea typeface="微軟正黑體" panose="020B0604030504040204" pitchFamily="34" charset="-120"/>
          <a:cs typeface="Cambria" panose="02040503050406030204" pitchFamily="18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Cambria" panose="02040503050406030204" pitchFamily="18" charset="0"/>
          <a:ea typeface="微軟正黑體" panose="020B0604030504040204" pitchFamily="34" charset="-120"/>
          <a:cs typeface="Cambria" panose="02040503050406030204" pitchFamily="18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95000"/>
              <a:lumOff val="5000"/>
            </a:schemeClr>
          </a:solidFill>
          <a:latin typeface="Cambria" panose="02040503050406030204" pitchFamily="18" charset="0"/>
          <a:ea typeface="微軟正黑體" panose="020B0604030504040204" pitchFamily="34" charset="-120"/>
          <a:cs typeface="Cambria" panose="02040503050406030204" pitchFamily="18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95000"/>
              <a:lumOff val="5000"/>
            </a:schemeClr>
          </a:solidFill>
          <a:latin typeface="Cambria" panose="02040503050406030204" pitchFamily="18" charset="0"/>
          <a:ea typeface="微軟正黑體" panose="020B0604030504040204" pitchFamily="34" charset="-120"/>
          <a:cs typeface="Cambria" panose="02040503050406030204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7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E57636A-C13D-E4CA-132E-95B1DC3C38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r="22117" b="26190"/>
          <a:stretch/>
        </p:blipFill>
        <p:spPr>
          <a:xfrm>
            <a:off x="0" y="2971"/>
            <a:ext cx="9144000" cy="514052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919929"/>
            <a:ext cx="5184576" cy="1651821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kumimoji="1" lang="en-US" altLang="zh-TW" sz="4000" b="1" kern="0" spc="-100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84200" dist="50800" dir="5400000" algn="ctr" rotWithShape="0">
                    <a:schemeClr val="bg1"/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PATENT</a:t>
            </a:r>
            <a:r>
              <a:rPr kumimoji="1" lang="zh-TW" altLang="en-US" sz="4000" b="1" kern="0" spc="-100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84200" dist="50800" dir="5400000" algn="ctr" rotWithShape="0">
                    <a:schemeClr val="bg1"/>
                  </a:outerShdw>
                </a:effectLst>
                <a:latin typeface="Noto Sans" panose="020B0502040504020204" pitchFamily="34"/>
                <a:ea typeface="微軟正黑體" panose="020B0604030504040204" pitchFamily="34" charset="-120"/>
                <a:cs typeface="Noto Sans" panose="020B0502040504020204" pitchFamily="34"/>
              </a:rPr>
              <a:t> </a:t>
            </a:r>
            <a:r>
              <a:rPr kumimoji="1" lang="en-US" altLang="zh-TW" sz="4000" b="1" kern="0" spc="-100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84200" dist="50800" dir="5400000" algn="ctr" rotWithShape="0">
                    <a:schemeClr val="bg1"/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GO</a:t>
            </a:r>
            <a:br>
              <a:rPr kumimoji="1" lang="en-US" altLang="zh-TW" sz="3600" b="1" kern="0" spc="-100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84200" dist="50800" dir="5400000" algn="ctr" rotWithShape="0">
                    <a:schemeClr val="bg1"/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kumimoji="1" lang="en-US" altLang="zh-TW" sz="2800" b="1" kern="0" spc="-100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84200" dist="50800" dir="5400000" algn="ctr" rotWithShape="0">
                    <a:schemeClr val="bg1"/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 New Strategy for Promoting</a:t>
            </a:r>
            <a:br>
              <a:rPr kumimoji="1" lang="en-US" altLang="zh-TW" sz="2800" b="1" kern="0" spc="-100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84200" dist="50800" dir="5400000" algn="ctr" rotWithShape="0">
                    <a:schemeClr val="bg1"/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kumimoji="1" lang="en-US" altLang="zh-TW" sz="2800" b="1" kern="0" spc="-100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84200" dist="50800" dir="5400000" algn="ctr" rotWithShape="0">
                    <a:schemeClr val="bg1"/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Patent Products</a:t>
            </a:r>
            <a:br>
              <a:rPr lang="en-US" altLang="zh-TW" sz="1200" dirty="0">
                <a:solidFill>
                  <a:schemeClr val="accent2">
                    <a:lumMod val="75000"/>
                  </a:schemeClr>
                </a:solidFill>
                <a:effectLst>
                  <a:glow rad="914400">
                    <a:schemeClr val="bg1">
                      <a:alpha val="0"/>
                    </a:schemeClr>
                  </a:glow>
                  <a:outerShdw blurRad="584200" dist="50800" dir="5400000" algn="ctr" rotWithShape="0">
                    <a:schemeClr val="bg1"/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endParaRPr lang="en-US" altLang="zh-TW" sz="2400" dirty="0">
              <a:solidFill>
                <a:schemeClr val="accent2">
                  <a:lumMod val="75000"/>
                </a:schemeClr>
              </a:solidFill>
              <a:effectLst>
                <a:glow rad="914400">
                  <a:schemeClr val="bg1">
                    <a:alpha val="0"/>
                  </a:schemeClr>
                </a:glow>
                <a:outerShdw blurRad="584200" dist="50800" dir="5400000" algn="ctr" rotWithShape="0">
                  <a:schemeClr val="bg1"/>
                </a:outerShdw>
              </a:effectLst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637692" y="2699799"/>
            <a:ext cx="3744416" cy="1021953"/>
          </a:xfrm>
        </p:spPr>
        <p:txBody>
          <a:bodyPr/>
          <a:lstStyle/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it-IT" altLang="zh-TW" sz="18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CHINESE TAIPEI</a:t>
            </a:r>
          </a:p>
          <a:p>
            <a:pPr lvl="0" algn="r">
              <a:lnSpc>
                <a:spcPct val="120000"/>
              </a:lnSpc>
              <a:spcBef>
                <a:spcPts val="0"/>
              </a:spcBef>
            </a:pPr>
            <a:r>
              <a:rPr lang="it-IT" altLang="zh-TW" sz="18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Feb. 5-6,  2026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7B01024-966E-F7CF-85C3-6C7D97C2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6" name="圖片 5" descr="C:\Users\00531\Desktop\本局母片\局徽\TIPO字版-1.jpg">
            <a:extLst>
              <a:ext uri="{FF2B5EF4-FFF2-40B4-BE49-F238E27FC236}">
                <a16:creationId xmlns:a16="http://schemas.microsoft.com/office/drawing/2014/main" id="{7C55C59B-CDDA-3EF1-5411-FA075F47A8ED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00" y="2597367"/>
            <a:ext cx="1296144" cy="90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8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187625" y="2211710"/>
            <a:ext cx="5256583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ts val="3750"/>
              </a:lnSpc>
              <a:buNone/>
              <a:defRPr/>
            </a:pPr>
            <a:r>
              <a:rPr lang="en-US" altLang="zh-TW" dirty="0">
                <a:ln w="0"/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anose="020B0806030902050204" pitchFamily="34" charset="0"/>
                <a:ea typeface="Microsoft JhengHei UI" panose="020B0604030504040204" pitchFamily="34" charset="-120"/>
                <a:cs typeface="Adobe 繁黑體 Std B"/>
              </a:rPr>
              <a:t>Thank you for your attention!</a:t>
            </a:r>
            <a:endParaRPr lang="zh-TW" altLang="en-US" dirty="0">
              <a:ln w="0"/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mpact" panose="020B0806030902050204" pitchFamily="34" charset="0"/>
              <a:ea typeface="Microsoft JhengHei UI" panose="020B0604030504040204" pitchFamily="34" charset="-120"/>
              <a:cs typeface="Adobe 繁黑體 Std B"/>
            </a:endParaRPr>
          </a:p>
        </p:txBody>
      </p:sp>
      <p:pic>
        <p:nvPicPr>
          <p:cNvPr id="3" name="圖片 2" descr="C:\Users\00531\Desktop\本局母片\局徽\TIPO字版-1.jpg">
            <a:extLst>
              <a:ext uri="{FF2B5EF4-FFF2-40B4-BE49-F238E27FC236}">
                <a16:creationId xmlns:a16="http://schemas.microsoft.com/office/drawing/2014/main" id="{28C09363-F4FD-8A9C-6A04-4F3F5AF28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89"/>
            <a:ext cx="1941088" cy="13608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6907088" y="4767263"/>
            <a:ext cx="2057400" cy="274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accent4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A0D7E5-005C-4526-BB6B-4093BC3F337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03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0724B-5B88-8FFB-497B-F3C3BE354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28">
            <a:extLst>
              <a:ext uri="{FF2B5EF4-FFF2-40B4-BE49-F238E27FC236}">
                <a16:creationId xmlns:a16="http://schemas.microsoft.com/office/drawing/2014/main" id="{D229ADE2-8684-8B33-5483-02DD076F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20ED436-2C9C-B23E-29AE-E6A4C66D536A}"/>
              </a:ext>
            </a:extLst>
          </p:cNvPr>
          <p:cNvSpPr txBox="1"/>
          <p:nvPr/>
        </p:nvSpPr>
        <p:spPr>
          <a:xfrm>
            <a:off x="264019" y="177451"/>
            <a:ext cx="3137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“PATENT  GO” </a:t>
            </a:r>
            <a:r>
              <a:rPr lang="en-US" altLang="zh-TW" sz="2800" b="1" dirty="0">
                <a:solidFill>
                  <a:schemeClr val="accent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Brand Story</a:t>
            </a:r>
            <a:endParaRPr lang="zh-TW" altLang="en-US" sz="1600" dirty="0">
              <a:solidFill>
                <a:schemeClr val="accent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77" y="170984"/>
            <a:ext cx="45180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群組 37">
            <a:extLst>
              <a:ext uri="{FF2B5EF4-FFF2-40B4-BE49-F238E27FC236}">
                <a16:creationId xmlns:a16="http://schemas.microsoft.com/office/drawing/2014/main" id="{81B792C2-4534-B4ED-AC92-F6A6D175419E}"/>
              </a:ext>
            </a:extLst>
          </p:cNvPr>
          <p:cNvGrpSpPr/>
          <p:nvPr/>
        </p:nvGrpSpPr>
        <p:grpSpPr>
          <a:xfrm>
            <a:off x="556637" y="1539386"/>
            <a:ext cx="1855087" cy="2945802"/>
            <a:chOff x="1538322" y="2273174"/>
            <a:chExt cx="1965068" cy="3971863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45BF3A37-F233-9779-8161-6FBED8B7D09E}"/>
                </a:ext>
              </a:extLst>
            </p:cNvPr>
            <p:cNvGrpSpPr/>
            <p:nvPr/>
          </p:nvGrpSpPr>
          <p:grpSpPr>
            <a:xfrm>
              <a:off x="1538322" y="2273174"/>
              <a:ext cx="1965068" cy="3971863"/>
              <a:chOff x="1538322" y="2273174"/>
              <a:chExt cx="1965068" cy="3971863"/>
            </a:xfrm>
          </p:grpSpPr>
          <p:pic>
            <p:nvPicPr>
              <p:cNvPr id="51" name="object 7">
                <a:extLst>
                  <a:ext uri="{FF2B5EF4-FFF2-40B4-BE49-F238E27FC236}">
                    <a16:creationId xmlns:a16="http://schemas.microsoft.com/office/drawing/2014/main" id="{51CFFF86-FE85-2716-E033-4A34981304D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38322" y="2273174"/>
                <a:ext cx="1965068" cy="3971863"/>
              </a:xfrm>
              <a:prstGeom prst="rect">
                <a:avLst/>
              </a:prstGeom>
            </p:spPr>
          </p:pic>
          <p:sp>
            <p:nvSpPr>
              <p:cNvPr id="53" name="平行四邊形 52">
                <a:extLst>
                  <a:ext uri="{FF2B5EF4-FFF2-40B4-BE49-F238E27FC236}">
                    <a16:creationId xmlns:a16="http://schemas.microsoft.com/office/drawing/2014/main" id="{BD411AC3-525B-9B8A-FF6A-800B692A29A0}"/>
                  </a:ext>
                </a:extLst>
              </p:cNvPr>
              <p:cNvSpPr/>
              <p:nvPr/>
            </p:nvSpPr>
            <p:spPr>
              <a:xfrm rot="16200000" flipH="1">
                <a:off x="2538650" y="3009569"/>
                <a:ext cx="940596" cy="982534"/>
              </a:xfrm>
              <a:prstGeom prst="parallelogram">
                <a:avLst>
                  <a:gd name="adj" fmla="val 20756"/>
                </a:avLst>
              </a:prstGeom>
              <a:solidFill>
                <a:srgbClr val="E5B1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55" name="平行四邊形 54">
                <a:extLst>
                  <a:ext uri="{FF2B5EF4-FFF2-40B4-BE49-F238E27FC236}">
                    <a16:creationId xmlns:a16="http://schemas.microsoft.com/office/drawing/2014/main" id="{5D07C838-B7B0-EDA6-DA92-6A6F961A86F2}"/>
                  </a:ext>
                </a:extLst>
              </p:cNvPr>
              <p:cNvSpPr/>
              <p:nvPr/>
            </p:nvSpPr>
            <p:spPr>
              <a:xfrm rot="5400000">
                <a:off x="1568005" y="3021457"/>
                <a:ext cx="940596" cy="958756"/>
              </a:xfrm>
              <a:prstGeom prst="parallelogram">
                <a:avLst>
                  <a:gd name="adj" fmla="val 20756"/>
                </a:avLst>
              </a:prstGeom>
              <a:solidFill>
                <a:srgbClr val="DB9B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Noto Sans" panose="020B0502040504020204" pitchFamily="34"/>
                  <a:cs typeface="Noto Sans" panose="020B0502040504020204" pitchFamily="34"/>
                </a:endParaRPr>
              </a:p>
            </p:txBody>
          </p:sp>
        </p:grp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06E5E98-45AD-4581-728A-FEB57290394B}"/>
                </a:ext>
              </a:extLst>
            </p:cNvPr>
            <p:cNvSpPr/>
            <p:nvPr/>
          </p:nvSpPr>
          <p:spPr>
            <a:xfrm>
              <a:off x="1778317" y="4535138"/>
              <a:ext cx="188596" cy="100365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0E4DD89-BBA3-7BF6-171A-1F4BA71C0F10}"/>
                </a:ext>
              </a:extLst>
            </p:cNvPr>
            <p:cNvSpPr/>
            <p:nvPr/>
          </p:nvSpPr>
          <p:spPr>
            <a:xfrm>
              <a:off x="3061670" y="4535138"/>
              <a:ext cx="188596" cy="100365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98B4949-98FE-2A7F-FA0C-3AA9C15CA0B6}"/>
                </a:ext>
              </a:extLst>
            </p:cNvPr>
            <p:cNvSpPr/>
            <p:nvPr/>
          </p:nvSpPr>
          <p:spPr>
            <a:xfrm>
              <a:off x="2847208" y="4816793"/>
              <a:ext cx="188596" cy="45719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B8CC676-581C-C5B3-A19B-D10C0C77D737}"/>
                </a:ext>
              </a:extLst>
            </p:cNvPr>
            <p:cNvSpPr/>
            <p:nvPr/>
          </p:nvSpPr>
          <p:spPr>
            <a:xfrm>
              <a:off x="1992779" y="4816792"/>
              <a:ext cx="188596" cy="45719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Noto Sans" panose="020B0502040504020204" pitchFamily="34"/>
                <a:cs typeface="Noto Sans" panose="020B0502040504020204" pitchFamily="34"/>
              </a:endParaRPr>
            </a:p>
          </p:txBody>
        </p:sp>
      </p:grpSp>
      <p:pic>
        <p:nvPicPr>
          <p:cNvPr id="39" name="圖片 38">
            <a:extLst>
              <a:ext uri="{FF2B5EF4-FFF2-40B4-BE49-F238E27FC236}">
                <a16:creationId xmlns:a16="http://schemas.microsoft.com/office/drawing/2014/main" id="{F30326B1-17A0-9D00-048E-6B095F8EE4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757" t="50776" r="18297" b="14761"/>
          <a:stretch>
            <a:fillRect/>
          </a:stretch>
        </p:blipFill>
        <p:spPr>
          <a:xfrm>
            <a:off x="857833" y="2830052"/>
            <a:ext cx="1207320" cy="1014436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1D6BF27-2FEA-744F-EDAE-A325A7E1A69C}"/>
              </a:ext>
            </a:extLst>
          </p:cNvPr>
          <p:cNvSpPr/>
          <p:nvPr/>
        </p:nvSpPr>
        <p:spPr>
          <a:xfrm>
            <a:off x="927069" y="3883398"/>
            <a:ext cx="1108702" cy="19101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A4A271B2-1B88-339A-F64C-602F9E5CF752}"/>
              </a:ext>
            </a:extLst>
          </p:cNvPr>
          <p:cNvSpPr txBox="1"/>
          <p:nvPr/>
        </p:nvSpPr>
        <p:spPr>
          <a:xfrm>
            <a:off x="576086" y="2211704"/>
            <a:ext cx="179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Connecting</a:t>
            </a:r>
          </a:p>
          <a:p>
            <a:pPr algn="ctr"/>
            <a:r>
              <a:rPr lang="en-US" altLang="zh-TW" sz="1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Ideas</a:t>
            </a:r>
            <a:endParaRPr lang="zh-TW" altLang="en-US" sz="1400" b="1" dirty="0"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79AA70E-785C-B672-660B-7106409962B0}"/>
              </a:ext>
            </a:extLst>
          </p:cNvPr>
          <p:cNvSpPr txBox="1"/>
          <p:nvPr/>
        </p:nvSpPr>
        <p:spPr>
          <a:xfrm>
            <a:off x="535958" y="3831911"/>
            <a:ext cx="1855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High</a:t>
            </a:r>
            <a:r>
              <a:rPr lang="zh-TW" altLang="en-US" sz="1050" dirty="0">
                <a:latin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altLang="zh-TW" sz="105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creativity</a:t>
            </a:r>
            <a:br>
              <a:rPr lang="en-US" altLang="zh-TW" sz="105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altLang="zh-TW" sz="105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&amp;</a:t>
            </a:r>
          </a:p>
          <a:p>
            <a:pPr algn="ctr"/>
            <a:r>
              <a:rPr lang="en-US" altLang="zh-TW" sz="105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Unlimited possibilitie</a:t>
            </a:r>
            <a:r>
              <a:rPr lang="en-US" altLang="zh-TW" sz="11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</a:t>
            </a:r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F8B267A8-AAA8-2B2A-C59C-1BB2A3311DFC}"/>
              </a:ext>
            </a:extLst>
          </p:cNvPr>
          <p:cNvGrpSpPr>
            <a:grpSpLocks noChangeAspect="1"/>
          </p:cNvGrpSpPr>
          <p:nvPr/>
        </p:nvGrpSpPr>
        <p:grpSpPr>
          <a:xfrm>
            <a:off x="2591747" y="1539386"/>
            <a:ext cx="1848604" cy="2945802"/>
            <a:chOff x="3946600" y="2273174"/>
            <a:chExt cx="1958201" cy="3971863"/>
          </a:xfrm>
        </p:grpSpPr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8FC9930B-1F29-BCB6-13A7-CD2608F423EB}"/>
                </a:ext>
              </a:extLst>
            </p:cNvPr>
            <p:cNvGrpSpPr/>
            <p:nvPr/>
          </p:nvGrpSpPr>
          <p:grpSpPr>
            <a:xfrm>
              <a:off x="3946600" y="2273174"/>
              <a:ext cx="1958201" cy="3971863"/>
              <a:chOff x="3946600" y="2273174"/>
              <a:chExt cx="1958201" cy="3971863"/>
            </a:xfrm>
          </p:grpSpPr>
          <p:grpSp>
            <p:nvGrpSpPr>
              <p:cNvPr id="59" name="群組 58">
                <a:extLst>
                  <a:ext uri="{FF2B5EF4-FFF2-40B4-BE49-F238E27FC236}">
                    <a16:creationId xmlns:a16="http://schemas.microsoft.com/office/drawing/2014/main" id="{AED2F878-D8B9-8457-7E0B-E6B2CE1EF6EE}"/>
                  </a:ext>
                </a:extLst>
              </p:cNvPr>
              <p:cNvGrpSpPr/>
              <p:nvPr/>
            </p:nvGrpSpPr>
            <p:grpSpPr>
              <a:xfrm>
                <a:off x="3946600" y="2273174"/>
                <a:ext cx="1958201" cy="3971863"/>
                <a:chOff x="3946600" y="2273174"/>
                <a:chExt cx="1958201" cy="3971863"/>
              </a:xfrm>
            </p:grpSpPr>
            <p:grpSp>
              <p:nvGrpSpPr>
                <p:cNvPr id="61" name="群組 60">
                  <a:extLst>
                    <a:ext uri="{FF2B5EF4-FFF2-40B4-BE49-F238E27FC236}">
                      <a16:creationId xmlns:a16="http://schemas.microsoft.com/office/drawing/2014/main" id="{A4F72FB7-F2B5-3EB9-824C-6F71D512774A}"/>
                    </a:ext>
                  </a:extLst>
                </p:cNvPr>
                <p:cNvGrpSpPr/>
                <p:nvPr/>
              </p:nvGrpSpPr>
              <p:grpSpPr>
                <a:xfrm>
                  <a:off x="3946600" y="2273174"/>
                  <a:ext cx="1958201" cy="3971863"/>
                  <a:chOff x="3946600" y="2273174"/>
                  <a:chExt cx="1958201" cy="3971863"/>
                </a:xfrm>
              </p:grpSpPr>
              <p:pic>
                <p:nvPicPr>
                  <p:cNvPr id="64" name="object 8">
                    <a:extLst>
                      <a:ext uri="{FF2B5EF4-FFF2-40B4-BE49-F238E27FC236}">
                        <a16:creationId xmlns:a16="http://schemas.microsoft.com/office/drawing/2014/main" id="{17517C4A-FFAA-B4DA-D7EE-6DD69FB075D7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3946600" y="2273174"/>
                    <a:ext cx="1958201" cy="3971863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66" name="平行四邊形 65">
                    <a:extLst>
                      <a:ext uri="{FF2B5EF4-FFF2-40B4-BE49-F238E27FC236}">
                        <a16:creationId xmlns:a16="http://schemas.microsoft.com/office/drawing/2014/main" id="{36105389-CB75-0F56-1327-58A9EFF68BFF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4943236" y="3009569"/>
                    <a:ext cx="940596" cy="982534"/>
                  </a:xfrm>
                  <a:prstGeom prst="parallelogram">
                    <a:avLst>
                      <a:gd name="adj" fmla="val 20756"/>
                    </a:avLst>
                  </a:prstGeom>
                  <a:solidFill>
                    <a:srgbClr val="E5B1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Noto Sans" panose="020B0502040504020204" pitchFamily="34"/>
                      <a:cs typeface="Noto Sans" panose="020B0502040504020204" pitchFamily="34"/>
                    </a:endParaRPr>
                  </a:p>
                </p:txBody>
              </p:sp>
              <p:sp>
                <p:nvSpPr>
                  <p:cNvPr id="67" name="平行四邊形 66">
                    <a:extLst>
                      <a:ext uri="{FF2B5EF4-FFF2-40B4-BE49-F238E27FC236}">
                        <a16:creationId xmlns:a16="http://schemas.microsoft.com/office/drawing/2014/main" id="{A1209B81-7188-01D6-D738-C0C9B0155E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72591" y="3021457"/>
                    <a:ext cx="940596" cy="958756"/>
                  </a:xfrm>
                  <a:prstGeom prst="parallelogram">
                    <a:avLst>
                      <a:gd name="adj" fmla="val 20756"/>
                    </a:avLst>
                  </a:prstGeom>
                  <a:solidFill>
                    <a:srgbClr val="DB9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Noto Sans" panose="020B0502040504020204" pitchFamily="34"/>
                      <a:cs typeface="Noto Sans" panose="020B0502040504020204" pitchFamily="34"/>
                    </a:endParaRPr>
                  </a:p>
                </p:txBody>
              </p:sp>
            </p:grpSp>
            <p:sp>
              <p:nvSpPr>
                <p:cNvPr id="62" name="橢圓 61">
                  <a:extLst>
                    <a:ext uri="{FF2B5EF4-FFF2-40B4-BE49-F238E27FC236}">
                      <a16:creationId xmlns:a16="http://schemas.microsoft.com/office/drawing/2014/main" id="{DAD75FB6-7483-D7ED-0334-674490AE01F9}"/>
                    </a:ext>
                  </a:extLst>
                </p:cNvPr>
                <p:cNvSpPr/>
                <p:nvPr/>
              </p:nvSpPr>
              <p:spPr>
                <a:xfrm>
                  <a:off x="4712308" y="5535801"/>
                  <a:ext cx="419917" cy="419917"/>
                </a:xfrm>
                <a:prstGeom prst="ellipse">
                  <a:avLst/>
                </a:prstGeom>
                <a:solidFill>
                  <a:srgbClr val="05294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Noto Sans" panose="020B0502040504020204" pitchFamily="34"/>
                    <a:cs typeface="Noto Sans" panose="020B0502040504020204" pitchFamily="34"/>
                  </a:endParaRPr>
                </a:p>
              </p:txBody>
            </p:sp>
          </p:grpSp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A935834E-6D91-9DF7-F668-FED6474C0CA0}"/>
                  </a:ext>
                </a:extLst>
              </p:cNvPr>
              <p:cNvSpPr txBox="1"/>
              <p:nvPr/>
            </p:nvSpPr>
            <p:spPr>
              <a:xfrm>
                <a:off x="3963510" y="3290397"/>
                <a:ext cx="1941291" cy="617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b="1" dirty="0"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BEST</a:t>
                </a:r>
                <a:endParaRPr lang="en-US" altLang="zh-TW" sz="14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</p:grp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724F6076-97B1-AFF9-44B4-5BF849E53C1C}"/>
                </a:ext>
              </a:extLst>
            </p:cNvPr>
            <p:cNvSpPr txBox="1"/>
            <p:nvPr/>
          </p:nvSpPr>
          <p:spPr>
            <a:xfrm>
              <a:off x="4408987" y="5528717"/>
              <a:ext cx="1033425" cy="61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F5AC15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B</a:t>
              </a:r>
              <a:r>
                <a:rPr lang="en-US" altLang="zh-TW" sz="1050" b="1" dirty="0">
                  <a:solidFill>
                    <a:srgbClr val="F5AC15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EST</a:t>
              </a:r>
              <a:endParaRPr lang="en-US" altLang="zh-TW" sz="1400" b="1" dirty="0">
                <a:solidFill>
                  <a:srgbClr val="F5AC15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pic>
        <p:nvPicPr>
          <p:cNvPr id="75" name="object 9">
            <a:extLst>
              <a:ext uri="{FF2B5EF4-FFF2-40B4-BE49-F238E27FC236}">
                <a16:creationId xmlns:a16="http://schemas.microsoft.com/office/drawing/2014/main" id="{E4F12ECE-AB1C-E7DC-8C86-900E8598377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93305" y="1521826"/>
            <a:ext cx="1846591" cy="2963361"/>
          </a:xfrm>
          <a:prstGeom prst="rect">
            <a:avLst/>
          </a:prstGeom>
        </p:spPr>
      </p:pic>
      <p:sp>
        <p:nvSpPr>
          <p:cNvPr id="76" name="平行四邊形 75">
            <a:extLst>
              <a:ext uri="{FF2B5EF4-FFF2-40B4-BE49-F238E27FC236}">
                <a16:creationId xmlns:a16="http://schemas.microsoft.com/office/drawing/2014/main" id="{0776670B-95BB-82D7-AA54-2B5BE71D4E8C}"/>
              </a:ext>
            </a:extLst>
          </p:cNvPr>
          <p:cNvSpPr/>
          <p:nvPr/>
        </p:nvSpPr>
        <p:spPr>
          <a:xfrm rot="16200000" flipH="1">
            <a:off x="5638294" y="1973999"/>
            <a:ext cx="701768" cy="927544"/>
          </a:xfrm>
          <a:prstGeom prst="parallelogram">
            <a:avLst>
              <a:gd name="adj" fmla="val 20756"/>
            </a:avLst>
          </a:prstGeom>
          <a:solidFill>
            <a:srgbClr val="E5B1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7" name="平行四邊形 76">
            <a:extLst>
              <a:ext uri="{FF2B5EF4-FFF2-40B4-BE49-F238E27FC236}">
                <a16:creationId xmlns:a16="http://schemas.microsoft.com/office/drawing/2014/main" id="{88B12B15-E24A-5D62-39B5-AB7E8BEDB43A}"/>
              </a:ext>
            </a:extLst>
          </p:cNvPr>
          <p:cNvSpPr/>
          <p:nvPr/>
        </p:nvSpPr>
        <p:spPr>
          <a:xfrm rot="5400000">
            <a:off x="4721974" y="1985221"/>
            <a:ext cx="701768" cy="905096"/>
          </a:xfrm>
          <a:prstGeom prst="parallelogram">
            <a:avLst>
              <a:gd name="adj" fmla="val 20756"/>
            </a:avLst>
          </a:prstGeom>
          <a:solidFill>
            <a:srgbClr val="DB9B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56A9E384-1523-BEC4-742D-B49FD37BDC97}"/>
              </a:ext>
            </a:extLst>
          </p:cNvPr>
          <p:cNvSpPr txBox="1"/>
          <p:nvPr/>
        </p:nvSpPr>
        <p:spPr>
          <a:xfrm>
            <a:off x="4620310" y="2211704"/>
            <a:ext cx="1832640" cy="598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Exclusivity </a:t>
            </a:r>
            <a:br>
              <a:rPr lang="en-US" altLang="zh-TW" sz="1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altLang="zh-TW" sz="1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&amp;</a:t>
            </a:r>
            <a:r>
              <a:rPr lang="zh-TW" altLang="en-US" sz="1400" b="1" dirty="0">
                <a:latin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altLang="zh-TW" sz="1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Openness</a:t>
            </a:r>
            <a:endParaRPr lang="zh-TW" altLang="en-US" sz="1400" b="1" dirty="0"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69F81044-62F4-F1B5-CF0E-7FF906EF14D3}"/>
              </a:ext>
            </a:extLst>
          </p:cNvPr>
          <p:cNvSpPr/>
          <p:nvPr/>
        </p:nvSpPr>
        <p:spPr>
          <a:xfrm>
            <a:off x="4822979" y="2970672"/>
            <a:ext cx="836246" cy="37218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1ABB98CE-1305-BC2E-2C26-428C0032B01A}"/>
              </a:ext>
            </a:extLst>
          </p:cNvPr>
          <p:cNvSpPr/>
          <p:nvPr/>
        </p:nvSpPr>
        <p:spPr>
          <a:xfrm>
            <a:off x="4822979" y="3974529"/>
            <a:ext cx="836246" cy="3721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28B6451A-B17D-5A7E-A5F1-97D2DB8F9F3E}"/>
              </a:ext>
            </a:extLst>
          </p:cNvPr>
          <p:cNvSpPr txBox="1"/>
          <p:nvPr/>
        </p:nvSpPr>
        <p:spPr>
          <a:xfrm>
            <a:off x="4752024" y="2827860"/>
            <a:ext cx="1161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Closed curve:</a:t>
            </a:r>
            <a:br>
              <a:rPr lang="en-US" altLang="zh-TW" sz="1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altLang="zh-TW" sz="1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Patent</a:t>
            </a:r>
          </a:p>
          <a:p>
            <a:r>
              <a:rPr lang="en-US" altLang="zh-TW" sz="1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Protection</a:t>
            </a: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BC5C08FE-9978-6279-C8B8-BE7BF172DBE5}"/>
              </a:ext>
            </a:extLst>
          </p:cNvPr>
          <p:cNvSpPr txBox="1"/>
          <p:nvPr/>
        </p:nvSpPr>
        <p:spPr>
          <a:xfrm>
            <a:off x="4697166" y="3900312"/>
            <a:ext cx="1855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Open curve:</a:t>
            </a:r>
            <a:br>
              <a:rPr lang="en-US" altLang="zh-TW" sz="1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altLang="zh-TW" sz="1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Patent </a:t>
            </a:r>
            <a:br>
              <a:rPr lang="en-US" altLang="zh-TW" sz="1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altLang="zh-TW" sz="1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Promotion</a:t>
            </a:r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E395FF2F-6A35-07E6-D8E6-1F3A067406B9}"/>
              </a:ext>
            </a:extLst>
          </p:cNvPr>
          <p:cNvGrpSpPr>
            <a:grpSpLocks noChangeAspect="1"/>
          </p:cNvGrpSpPr>
          <p:nvPr/>
        </p:nvGrpSpPr>
        <p:grpSpPr>
          <a:xfrm>
            <a:off x="6552253" y="1532644"/>
            <a:ext cx="1860542" cy="2945802"/>
            <a:chOff x="8747289" y="2273174"/>
            <a:chExt cx="1970846" cy="3971863"/>
          </a:xfrm>
        </p:grpSpPr>
        <p:grpSp>
          <p:nvGrpSpPr>
            <p:cNvPr id="79" name="群組 78">
              <a:extLst>
                <a:ext uri="{FF2B5EF4-FFF2-40B4-BE49-F238E27FC236}">
                  <a16:creationId xmlns:a16="http://schemas.microsoft.com/office/drawing/2014/main" id="{BA256CAF-F2AE-BE8A-ABE9-DCB5CA60DD82}"/>
                </a:ext>
              </a:extLst>
            </p:cNvPr>
            <p:cNvGrpSpPr/>
            <p:nvPr/>
          </p:nvGrpSpPr>
          <p:grpSpPr>
            <a:xfrm>
              <a:off x="8747289" y="2273174"/>
              <a:ext cx="1956068" cy="3971863"/>
              <a:chOff x="8747289" y="2273174"/>
              <a:chExt cx="1956068" cy="3971863"/>
            </a:xfrm>
          </p:grpSpPr>
          <p:pic>
            <p:nvPicPr>
              <p:cNvPr id="81" name="object 10">
                <a:extLst>
                  <a:ext uri="{FF2B5EF4-FFF2-40B4-BE49-F238E27FC236}">
                    <a16:creationId xmlns:a16="http://schemas.microsoft.com/office/drawing/2014/main" id="{0E55F2FE-F6B4-21CB-EBC6-96C301B698A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747289" y="2273174"/>
                <a:ext cx="1956068" cy="3971863"/>
              </a:xfrm>
              <a:prstGeom prst="rect">
                <a:avLst/>
              </a:prstGeom>
            </p:spPr>
          </p:pic>
          <p:sp>
            <p:nvSpPr>
              <p:cNvPr id="82" name="平行四邊形 81">
                <a:extLst>
                  <a:ext uri="{FF2B5EF4-FFF2-40B4-BE49-F238E27FC236}">
                    <a16:creationId xmlns:a16="http://schemas.microsoft.com/office/drawing/2014/main" id="{B5803BCC-5837-341D-1B72-D6D50E2BDC06}"/>
                  </a:ext>
                </a:extLst>
              </p:cNvPr>
              <p:cNvSpPr/>
              <p:nvPr/>
            </p:nvSpPr>
            <p:spPr>
              <a:xfrm rot="16200000" flipH="1">
                <a:off x="9741792" y="3009569"/>
                <a:ext cx="940596" cy="982534"/>
              </a:xfrm>
              <a:prstGeom prst="parallelogram">
                <a:avLst>
                  <a:gd name="adj" fmla="val 20756"/>
                </a:avLst>
              </a:prstGeom>
              <a:solidFill>
                <a:srgbClr val="E5B1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83" name="平行四邊形 82">
                <a:extLst>
                  <a:ext uri="{FF2B5EF4-FFF2-40B4-BE49-F238E27FC236}">
                    <a16:creationId xmlns:a16="http://schemas.microsoft.com/office/drawing/2014/main" id="{DAA5F96B-94AA-2ECF-CBC9-CC31C064F678}"/>
                  </a:ext>
                </a:extLst>
              </p:cNvPr>
              <p:cNvSpPr/>
              <p:nvPr/>
            </p:nvSpPr>
            <p:spPr>
              <a:xfrm rot="5400000">
                <a:off x="8771147" y="3021457"/>
                <a:ext cx="940596" cy="958756"/>
              </a:xfrm>
              <a:prstGeom prst="parallelogram">
                <a:avLst>
                  <a:gd name="adj" fmla="val 20756"/>
                </a:avLst>
              </a:prstGeom>
              <a:solidFill>
                <a:srgbClr val="DB9B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Noto Sans" panose="020B0502040504020204" pitchFamily="34"/>
                  <a:cs typeface="Noto Sans" panose="020B0502040504020204" pitchFamily="34"/>
                </a:endParaRPr>
              </a:p>
            </p:txBody>
          </p:sp>
        </p:grpSp>
        <p:sp>
          <p:nvSpPr>
            <p:cNvPr id="80" name="文字方塊 79">
              <a:extLst>
                <a:ext uri="{FF2B5EF4-FFF2-40B4-BE49-F238E27FC236}">
                  <a16:creationId xmlns:a16="http://schemas.microsoft.com/office/drawing/2014/main" id="{C6959557-A4AB-D2B6-FB4F-DF3D8BDD94AE}"/>
                </a:ext>
              </a:extLst>
            </p:cNvPr>
            <p:cNvSpPr txBox="1"/>
            <p:nvPr/>
          </p:nvSpPr>
          <p:spPr>
            <a:xfrm>
              <a:off x="8776845" y="3188759"/>
              <a:ext cx="1941290" cy="78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Where Patents GO Further</a:t>
              </a:r>
              <a:endParaRPr lang="zh-TW" altLang="en-US" sz="1600" b="1" dirty="0">
                <a:latin typeface="Noto Sans" panose="020B0502040504020204" pitchFamily="34"/>
                <a:cs typeface="Noto Sans" panose="020B0502040504020204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28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939433BD-38AE-4D41-2278-E2D6E1AD6553}"/>
              </a:ext>
            </a:extLst>
          </p:cNvPr>
          <p:cNvSpPr txBox="1"/>
          <p:nvPr/>
        </p:nvSpPr>
        <p:spPr>
          <a:xfrm>
            <a:off x="251447" y="213801"/>
            <a:ext cx="8244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accent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Promoting Innovation through 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“Patent Go”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9" name="投影片編號版面配置區 58">
            <a:extLst>
              <a:ext uri="{FF2B5EF4-FFF2-40B4-BE49-F238E27FC236}">
                <a16:creationId xmlns:a16="http://schemas.microsoft.com/office/drawing/2014/main" id="{708984A0-3FC6-654D-8AAF-024BA29E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21A0-C55F-4940-8FD9-ECAE427E7B25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1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7" y="2066980"/>
            <a:ext cx="3277767" cy="2268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摺角紙張 2"/>
          <p:cNvSpPr/>
          <p:nvPr/>
        </p:nvSpPr>
        <p:spPr>
          <a:xfrm>
            <a:off x="3761892" y="915566"/>
            <a:ext cx="5130660" cy="3996483"/>
          </a:xfrm>
          <a:prstGeom prst="foldedCorner">
            <a:avLst/>
          </a:prstGeom>
          <a:solidFill>
            <a:srgbClr val="FFFFCC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144000" bIns="72000" rtlCol="0" anchor="ctr"/>
          <a:lstStyle/>
          <a:p>
            <a:pPr marL="285750" indent="-285750" algn="just">
              <a:buFont typeface="Wingdings" panose="05000000000000000000" pitchFamily="2" charset="2"/>
              <a:buChar char="n"/>
              <a:defRPr/>
            </a:pPr>
            <a:endParaRPr lang="en-US" altLang="zh-TW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n"/>
              <a:defRPr/>
            </a:pP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180975" indent="-180975" algn="just">
              <a:lnSpc>
                <a:spcPts val="2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“Patent Go” </a:t>
            </a:r>
            <a:r>
              <a:rPr lang="en-US" altLang="zh-TW" sz="1400" b="1" dirty="0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First Stop</a:t>
            </a:r>
          </a:p>
          <a:p>
            <a:pPr marL="180975" algn="just">
              <a:lnSpc>
                <a:spcPts val="2000"/>
              </a:lnSpc>
              <a:defRPr/>
            </a:pPr>
            <a:r>
              <a:rPr lang="en-US" altLang="zh-TW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April 2024, TIPO set up the award-winning </a:t>
            </a:r>
            <a:r>
              <a:rPr lang="en-US" altLang="zh-TW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Patent Go</a:t>
            </a:r>
            <a:r>
              <a:rPr lang="en-US" altLang="zh-TW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pavilion at the Taipei International Auto Parts &amp; Accessories Show (TAIPEI AMPA 2024) held at the Taipei </a:t>
            </a:r>
            <a:r>
              <a:rPr lang="en-US" altLang="zh-TW" sz="1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Nangang</a:t>
            </a:r>
            <a:r>
              <a:rPr lang="en-US" altLang="zh-TW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Exhibition Center.</a:t>
            </a:r>
          </a:p>
          <a:p>
            <a:pPr marL="180975" indent="-180975" algn="just">
              <a:lnSpc>
                <a:spcPts val="2000"/>
              </a:lnSpc>
              <a:defRPr/>
            </a:pPr>
            <a:endParaRPr lang="en-US" altLang="zh-TW" sz="1400" dirty="0">
              <a:solidFill>
                <a:srgbClr val="00206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180975" indent="-180975" algn="just">
              <a:lnSpc>
                <a:spcPts val="2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TW" sz="1400" b="1" dirty="0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Provide opportunities for technology matching and business expansion</a:t>
            </a:r>
          </a:p>
          <a:p>
            <a:pPr marL="180975" algn="just">
              <a:lnSpc>
                <a:spcPts val="2000"/>
              </a:lnSpc>
              <a:defRPr/>
            </a:pP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“Patent Go” </a:t>
            </a:r>
            <a:r>
              <a:rPr lang="en-US" altLang="zh-TW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showcased promising, award-winning patent technologies by providing exposure through diverse displays and promotional activities, recommending them to professional buyers, and facilitating matchmaking opportunities.</a:t>
            </a:r>
            <a:endParaRPr lang="zh-TW" altLang="en-US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9766" y="1666870"/>
            <a:ext cx="2140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en-US" altLang="zh-TW" b="1" dirty="0"/>
              <a:t>in Taipei AMPA 2024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6" name="群組 55"/>
          <p:cNvGrpSpPr>
            <a:grpSpLocks noChangeAspect="1"/>
          </p:cNvGrpSpPr>
          <p:nvPr/>
        </p:nvGrpSpPr>
        <p:grpSpPr>
          <a:xfrm>
            <a:off x="1048992" y="958727"/>
            <a:ext cx="1902453" cy="708143"/>
            <a:chOff x="251424" y="1560513"/>
            <a:chExt cx="2716729" cy="1011237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5" t="55507" r="33405" b="11786"/>
            <a:stretch/>
          </p:blipFill>
          <p:spPr bwMode="auto">
            <a:xfrm>
              <a:off x="1061532" y="1575696"/>
              <a:ext cx="1906621" cy="330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798"/>
            <a:stretch/>
          </p:blipFill>
          <p:spPr bwMode="auto">
            <a:xfrm>
              <a:off x="251424" y="1560513"/>
              <a:ext cx="1003070" cy="101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81" b="13196"/>
            <a:stretch/>
          </p:blipFill>
          <p:spPr bwMode="auto">
            <a:xfrm>
              <a:off x="1216456" y="1693954"/>
              <a:ext cx="1505351" cy="87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981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A125DD-B591-4EAA-960D-EDF372A88DA5}" type="slidenum">
              <a:rPr lang="en-US" altLang="zh-TW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pPr/>
              <a:t>4</a:t>
            </a:fld>
            <a:endParaRPr lang="zh-TW" altLang="en-US"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532" name="文字方塊 3"/>
          <p:cNvSpPr txBox="1">
            <a:spLocks noChangeArrowheads="1"/>
          </p:cNvSpPr>
          <p:nvPr/>
        </p:nvSpPr>
        <p:spPr bwMode="auto">
          <a:xfrm>
            <a:off x="3059723" y="2571751"/>
            <a:ext cx="1944566" cy="14636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eaLnBrk="1" hangingPunct="1"/>
            <a:endParaRPr lang="en-US" altLang="zh-TW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eaLnBrk="1" hangingPunct="1"/>
            <a:endParaRPr lang="en-US" altLang="zh-TW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eaLnBrk="1" hangingPunct="1"/>
            <a:endParaRPr lang="en-US" altLang="zh-TW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eaLnBrk="1" hangingPunct="1"/>
            <a:endParaRPr lang="en-US" altLang="zh-TW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eaLnBrk="1" hangingPunct="1"/>
            <a:endParaRPr lang="zh-TW" altLang="en-US"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533" name="矩形 4"/>
          <p:cNvSpPr>
            <a:spLocks noChangeArrowheads="1"/>
          </p:cNvSpPr>
          <p:nvPr/>
        </p:nvSpPr>
        <p:spPr bwMode="auto">
          <a:xfrm>
            <a:off x="3420208" y="2139553"/>
            <a:ext cx="288681" cy="4321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25" tIns="38963" rIns="77925" bIns="38963"/>
          <a:lstStyle/>
          <a:p>
            <a:pPr eaLnBrk="1" hangingPunct="1"/>
            <a:endParaRPr lang="zh-TW" altLang="en-US">
              <a:latin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783196784"/>
              </p:ext>
            </p:extLst>
          </p:nvPr>
        </p:nvGraphicFramePr>
        <p:xfrm>
          <a:off x="1042988" y="1410890"/>
          <a:ext cx="7776864" cy="176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資料庫圖表 21"/>
          <p:cNvGraphicFramePr/>
          <p:nvPr>
            <p:extLst>
              <p:ext uri="{D42A27DB-BD31-4B8C-83A1-F6EECF244321}">
                <p14:modId xmlns:p14="http://schemas.microsoft.com/office/powerpoint/2010/main" val="931490781"/>
              </p:ext>
            </p:extLst>
          </p:nvPr>
        </p:nvGraphicFramePr>
        <p:xfrm>
          <a:off x="1027192" y="2958370"/>
          <a:ext cx="7776864" cy="192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536" name="流程圖: 替代處理程序 18"/>
          <p:cNvSpPr>
            <a:spLocks noChangeArrowheads="1"/>
          </p:cNvSpPr>
          <p:nvPr/>
        </p:nvSpPr>
        <p:spPr bwMode="auto">
          <a:xfrm>
            <a:off x="334721" y="1221582"/>
            <a:ext cx="1086859" cy="540060"/>
          </a:xfrm>
          <a:prstGeom prst="flowChartAlternateProcess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/>
          <a:p>
            <a:pPr algn="ctr" eaLnBrk="1" hangingPunct="1"/>
            <a:r>
              <a:rPr lang="en-US" altLang="zh-TW" sz="32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2024</a:t>
            </a:r>
            <a:endParaRPr lang="zh-TW" altLang="en-US" sz="3200" dirty="0">
              <a:solidFill>
                <a:schemeClr val="bg1"/>
              </a:solidFill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流程圖: 替代處理程序 24"/>
          <p:cNvSpPr/>
          <p:nvPr/>
        </p:nvSpPr>
        <p:spPr bwMode="auto">
          <a:xfrm>
            <a:off x="339117" y="2937272"/>
            <a:ext cx="1080286" cy="538361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7925" tIns="38963" rIns="77925" bIns="38963" anchor="ctr"/>
          <a:lstStyle/>
          <a:p>
            <a:pPr algn="ctr" eaLnBrk="1" hangingPunct="1">
              <a:defRPr/>
            </a:pPr>
            <a:r>
              <a:rPr lang="en-US" altLang="zh-TW" sz="32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2025</a:t>
            </a:r>
            <a:endParaRPr lang="zh-TW" altLang="en-US" sz="3200" dirty="0">
              <a:solidFill>
                <a:schemeClr val="bg1"/>
              </a:solidFill>
              <a:latin typeface="Noto Sans" panose="020B0502040504020204" pitchFamily="34"/>
              <a:ea typeface="新細明體" panose="02020500000000000000" pitchFamily="18" charset="-120"/>
              <a:cs typeface="Noto Sans" panose="020B0502040504020204" pitchFamily="34"/>
            </a:endParaRPr>
          </a:p>
        </p:txBody>
      </p:sp>
      <p:pic>
        <p:nvPicPr>
          <p:cNvPr id="22540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92" y="2751773"/>
            <a:ext cx="1567874" cy="65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2" name="矩形 1"/>
          <p:cNvSpPr>
            <a:spLocks noChangeArrowheads="1"/>
          </p:cNvSpPr>
          <p:nvPr/>
        </p:nvSpPr>
        <p:spPr bwMode="auto">
          <a:xfrm>
            <a:off x="6516566" y="4083844"/>
            <a:ext cx="1393288" cy="63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/>
          <a:p>
            <a:pPr eaLnBrk="1" hangingPunct="1"/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INNOTECH</a:t>
            </a:r>
          </a:p>
          <a:p>
            <a:pPr eaLnBrk="1" hangingPunct="1"/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/>
                <a:ea typeface="微軟正黑體" pitchFamily="34" charset="-120"/>
                <a:cs typeface="Noto Sans" panose="020B0502040504020204" pitchFamily="34"/>
              </a:rPr>
              <a:t>     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EXPO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Noto Sans" panose="020B0502040504020204" pitchFamily="34"/>
              <a:ea typeface="微軟正黑體" pitchFamily="34" charset="-120"/>
              <a:cs typeface="Noto Sans" panose="020B0502040504020204" pitchFamily="34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27865C9-12FF-7369-7C41-5EEA291EE1EE}"/>
              </a:ext>
            </a:extLst>
          </p:cNvPr>
          <p:cNvSpPr txBox="1"/>
          <p:nvPr/>
        </p:nvSpPr>
        <p:spPr>
          <a:xfrm>
            <a:off x="244708" y="195485"/>
            <a:ext cx="86478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accent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The 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“Patent Go” </a:t>
            </a:r>
            <a:r>
              <a:rPr lang="en-US" altLang="zh-TW" sz="2800" b="1" dirty="0">
                <a:solidFill>
                  <a:schemeClr val="accent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Journey Across Professional Exhibitions (2024-2025)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92" y="3267576"/>
            <a:ext cx="1084385" cy="15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0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89" y="1332310"/>
            <a:ext cx="4473819" cy="2643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3" descr="D:\筱甯的文件\tie及媒合案_科專彙整\2025媒合案\23.期末驗收\貿協期末驗收隨身碟檔案\1. TIMTOS 台北國際工具機展\LINE_ALBUM_TIMTOS展期照片_251208_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/>
          <a:stretch/>
        </p:blipFill>
        <p:spPr bwMode="auto">
          <a:xfrm>
            <a:off x="791496" y="1332310"/>
            <a:ext cx="3247292" cy="3136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標題 1"/>
          <p:cNvSpPr>
            <a:spLocks noGrp="1" noChangeArrowheads="1"/>
          </p:cNvSpPr>
          <p:nvPr>
            <p:ph type="title"/>
          </p:nvPr>
        </p:nvSpPr>
        <p:spPr>
          <a:xfrm>
            <a:off x="251424" y="274638"/>
            <a:ext cx="8641152" cy="99377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ea typeface="Noto Sans" panose="020B0502040504020204" pitchFamily="34"/>
              </a:rPr>
              <a:t>”PATENT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ea typeface="Noto Sans" panose="020B0502040504020204" pitchFamily="34"/>
              </a:rPr>
              <a:t>GO” 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ea typeface="Noto Sans" panose="020B0502040504020204" pitchFamily="34"/>
              </a:rPr>
              <a:t>in Various Professional Exhibitions</a:t>
            </a:r>
            <a:b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ea typeface="微軟正黑體" pitchFamily="34" charset="-120"/>
              </a:rPr>
            </a:br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ea typeface="Noto Sans" panose="020B0502040504020204" pitchFamily="34"/>
              </a:rPr>
              <a:t>2025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ea typeface="微軟正黑體" pitchFamily="34" charset="-120"/>
              </a:rPr>
              <a:t>  </a:t>
            </a:r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ea typeface="Noto Sans" panose="020B0502040504020204" pitchFamily="34"/>
              </a:rPr>
              <a:t>TIMTOS</a:t>
            </a:r>
            <a:endParaRPr lang="zh-TW" altLang="en-US" b="1" dirty="0">
              <a:solidFill>
                <a:schemeClr val="accent4">
                  <a:lumMod val="75000"/>
                </a:schemeClr>
              </a:solidFill>
              <a:ea typeface="微軟正黑體" pitchFamily="34" charset="-120"/>
            </a:endParaRPr>
          </a:p>
        </p:txBody>
      </p:sp>
      <p:sp>
        <p:nvSpPr>
          <p:cNvPr id="2458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855A447-25C7-464D-A320-606E22179538}" type="slidenum">
              <a:rPr lang="en-US" altLang="zh-TW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pPr/>
              <a:t>5</a:t>
            </a:fld>
            <a:endParaRPr lang="zh-TW" altLang="en-US">
              <a:latin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79" y="1041546"/>
            <a:ext cx="1084385" cy="15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圓角矩形 16"/>
          <p:cNvSpPr/>
          <p:nvPr/>
        </p:nvSpPr>
        <p:spPr bwMode="auto">
          <a:xfrm>
            <a:off x="1511592" y="2026319"/>
            <a:ext cx="2430324" cy="575799"/>
          </a:xfrm>
          <a:prstGeom prst="roundRect">
            <a:avLst>
              <a:gd name="adj" fmla="val 21477"/>
            </a:avLst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77925" tIns="38963" rIns="77925" bIns="38963" anchor="ctr"/>
          <a:lstStyle/>
          <a:p>
            <a:pPr algn="ctr">
              <a:lnSpc>
                <a:spcPts val="2045"/>
              </a:lnSpc>
              <a:defRPr/>
            </a:pPr>
            <a:r>
              <a:rPr lang="en-US" altLang="zh-TW" sz="16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Patent Technology</a:t>
            </a:r>
          </a:p>
          <a:p>
            <a:pPr algn="ctr">
              <a:lnSpc>
                <a:spcPts val="2045"/>
              </a:lnSpc>
              <a:defRPr/>
            </a:pPr>
            <a:r>
              <a:rPr lang="en-US" altLang="zh-TW" sz="16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Presentation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4509768" y="3831918"/>
            <a:ext cx="4237892" cy="636487"/>
          </a:xfrm>
          <a:prstGeom prst="round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77925" tIns="38963" rIns="77925" bIns="38963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2025</a:t>
            </a:r>
            <a:r>
              <a:rPr lang="zh-TW" altLang="en-US" sz="1600" b="1" dirty="0">
                <a:solidFill>
                  <a:schemeClr val="tx1"/>
                </a:solidFill>
                <a:latin typeface="Noto Sans" panose="020B0502040504020204" pitchFamily="34"/>
                <a:ea typeface="微軟正黑體" panose="020B0604030504040204" pitchFamily="34" charset="-120"/>
                <a:cs typeface="Noto Sans" panose="020B0502040504020204" pitchFamily="34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TIMTOS </a:t>
            </a:r>
            <a:r>
              <a:rPr lang="en-US" altLang="zh-TW" sz="16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On-site operation</a:t>
            </a:r>
          </a:p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force limiter dampening device</a:t>
            </a:r>
          </a:p>
        </p:txBody>
      </p:sp>
    </p:spTree>
    <p:extLst>
      <p:ext uri="{BB962C8B-B14F-4D97-AF65-F5344CB8AC3E}">
        <p14:creationId xmlns:p14="http://schemas.microsoft.com/office/powerpoint/2010/main" val="283982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D:\筱甯的文件\tie及媒合案_科專彙整\2025媒合案\23.期末驗收\貿協期末驗收隨身碟檔案\2. DG Taiwan 台灣國際創意禮品文具展\LINE_ALBUM_DG展期照片_251208_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43" y="1508774"/>
            <a:ext cx="4311810" cy="2425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標題 1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ea typeface="Noto Sans" panose="020B0502040504020204" pitchFamily="34"/>
              </a:rPr>
              <a:t>”PATENT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ea typeface="Noto Sans" panose="020B0502040504020204" pitchFamily="34"/>
              </a:rPr>
              <a:t>GO” 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ea typeface="Noto Sans" panose="020B0502040504020204" pitchFamily="34"/>
              </a:rPr>
              <a:t>in Various Professional Exhibitions</a:t>
            </a:r>
            <a:b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ea typeface="微軟正黑體" pitchFamily="34" charset="-120"/>
              </a:rPr>
            </a:br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ea typeface="Noto Sans" panose="020B0502040504020204" pitchFamily="34"/>
              </a:rPr>
              <a:t>2025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ea typeface="Noto Sans" panose="020B0502040504020204" pitchFamily="34"/>
              </a:rPr>
              <a:t>DESIGNED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ea typeface="Noto Sans" panose="020B0502040504020204" pitchFamily="34"/>
              </a:rPr>
              <a:t>GIFTIONERY(DG)</a:t>
            </a:r>
            <a:endParaRPr lang="zh-TW" altLang="en-US" b="1" dirty="0">
              <a:solidFill>
                <a:schemeClr val="accent4">
                  <a:lumMod val="75000"/>
                </a:schemeClr>
              </a:solidFill>
              <a:ea typeface="微軟正黑體" pitchFamily="34" charset="-120"/>
            </a:endParaRPr>
          </a:p>
        </p:txBody>
      </p:sp>
      <p:sp>
        <p:nvSpPr>
          <p:cNvPr id="2662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C324175-3535-4346-A74E-3310831A5EE0}" type="slidenum">
              <a:rPr lang="en-US" altLang="zh-TW"/>
              <a:pPr/>
              <a:t>6</a:t>
            </a:fld>
            <a:endParaRPr lang="zh-TW" altLang="en-US"/>
          </a:p>
        </p:txBody>
      </p:sp>
      <p:pic>
        <p:nvPicPr>
          <p:cNvPr id="26628" name="Picture 10" descr="D:\筱甯的文件\tie及媒合案_科專彙整\2025媒合案\23.期末驗收\貿協期末驗收隨身碟檔案\2. DG Taiwan 台灣國際創意禮品文具展\LINE_ALBUM_DG展期照片_251208_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8"/>
          <a:stretch/>
        </p:blipFill>
        <p:spPr bwMode="auto">
          <a:xfrm>
            <a:off x="248398" y="1508773"/>
            <a:ext cx="3939685" cy="2413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 11"/>
          <p:cNvSpPr/>
          <p:nvPr/>
        </p:nvSpPr>
        <p:spPr bwMode="auto">
          <a:xfrm>
            <a:off x="297598" y="2085267"/>
            <a:ext cx="3330444" cy="353616"/>
          </a:xfrm>
          <a:prstGeom prst="round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77925" tIns="38963" rIns="77925" bIns="38963"/>
          <a:lstStyle/>
          <a:p>
            <a:pPr>
              <a:lnSpc>
                <a:spcPts val="2045"/>
              </a:lnSpc>
              <a:defRPr/>
            </a:pP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”PATENT</a:t>
            </a:r>
            <a:r>
              <a:rPr lang="zh-TW" altLang="en-US" sz="1400" b="1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微軟正黑體" panose="020B0604030504040204" pitchFamily="34" charset="-120"/>
                <a:cs typeface="Noto Sans" panose="020B0502040504020204" pitchFamily="34"/>
              </a:rPr>
              <a:t> </a:t>
            </a: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GO” </a:t>
            </a:r>
            <a:r>
              <a:rPr lang="en-US" altLang="zh-TW" sz="1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 </a:t>
            </a:r>
            <a:r>
              <a:rPr lang="en-US" altLang="zh-TW" sz="14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2025 DG</a:t>
            </a:r>
          </a:p>
        </p:txBody>
      </p:sp>
      <p:sp>
        <p:nvSpPr>
          <p:cNvPr id="11" name="圓角矩形 10"/>
          <p:cNvSpPr/>
          <p:nvPr/>
        </p:nvSpPr>
        <p:spPr bwMode="auto">
          <a:xfrm>
            <a:off x="5652144" y="1601096"/>
            <a:ext cx="2876020" cy="360047"/>
          </a:xfrm>
          <a:prstGeom prst="round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77925" tIns="38963" rIns="77925" bIns="38963"/>
          <a:lstStyle/>
          <a:p>
            <a:pPr algn="ctr">
              <a:lnSpc>
                <a:spcPts val="2045"/>
              </a:lnSpc>
              <a:defRPr/>
            </a:pPr>
            <a:r>
              <a:rPr lang="en-US" altLang="zh-TW" sz="1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Patent Technology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4398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D:\筱甯的文件\tie及媒合案_科專彙整\2025媒合案\23.期末驗收\貿協期末驗收隨身碟檔案\5. Medical Taiwan 台灣國際醫療暨健康照護展\LINE_ALBUM_Medical 展期照片_251208_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/>
          <a:stretch/>
        </p:blipFill>
        <p:spPr bwMode="auto">
          <a:xfrm>
            <a:off x="5700408" y="1329483"/>
            <a:ext cx="3047937" cy="2952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標題 1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ea typeface="Noto Sans" panose="020B0502040504020204" pitchFamily="34"/>
              </a:rPr>
              <a:t>”PATENT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ea typeface="Noto Sans" panose="020B0502040504020204" pitchFamily="34"/>
              </a:rPr>
              <a:t>GO” 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ea typeface="Noto Sans" panose="020B0502040504020204" pitchFamily="34"/>
              </a:rPr>
              <a:t>in Various Professional Exhibitions</a:t>
            </a:r>
            <a:b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ea typeface="微軟正黑體" pitchFamily="34" charset="-120"/>
              </a:rPr>
            </a:br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ea typeface="Noto Sans" panose="020B0502040504020204" pitchFamily="34"/>
              </a:rPr>
              <a:t>2025 Medical </a:t>
            </a:r>
            <a:endParaRPr lang="zh-TW" altLang="en-US" b="1" dirty="0">
              <a:solidFill>
                <a:schemeClr val="accent4">
                  <a:lumMod val="75000"/>
                </a:schemeClr>
              </a:solidFill>
              <a:ea typeface="微軟正黑體" pitchFamily="34" charset="-120"/>
            </a:endParaRPr>
          </a:p>
        </p:txBody>
      </p:sp>
      <p:sp>
        <p:nvSpPr>
          <p:cNvPr id="2867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557C95-4E50-4A30-AF66-49A7EEF5CF6B}" type="slidenum">
              <a:rPr lang="en-US" altLang="zh-TW"/>
              <a:pPr/>
              <a:t>7</a:t>
            </a:fld>
            <a:endParaRPr lang="zh-TW" altLang="en-US"/>
          </a:p>
        </p:txBody>
      </p:sp>
      <p:pic>
        <p:nvPicPr>
          <p:cNvPr id="34818" name="Picture 2" descr="D:\筱甯的文件\tie及媒合案_科專彙整\2025媒合案\10.醫療展\照片\1000040527.jpg"/>
          <p:cNvPicPr>
            <a:picLocks noChangeAspect="1" noChangeArrowheads="1"/>
          </p:cNvPicPr>
          <p:nvPr/>
        </p:nvPicPr>
        <p:blipFill rotWithShape="1">
          <a:blip r:embed="rId4"/>
          <a:srcRect l="3959" r="7482"/>
          <a:stretch/>
        </p:blipFill>
        <p:spPr bwMode="auto">
          <a:xfrm>
            <a:off x="412739" y="1329482"/>
            <a:ext cx="2302213" cy="2952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1" name="Picture 5"/>
          <p:cNvPicPr>
            <a:picLocks noChangeAspect="1" noChangeArrowheads="1"/>
          </p:cNvPicPr>
          <p:nvPr/>
        </p:nvPicPr>
        <p:blipFill rotWithShape="1">
          <a:blip r:embed="rId5"/>
          <a:srcRect l="1775" r="11584"/>
          <a:stretch/>
        </p:blipFill>
        <p:spPr bwMode="auto">
          <a:xfrm>
            <a:off x="2889272" y="1329483"/>
            <a:ext cx="2620499" cy="1639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圓角矩形 17"/>
          <p:cNvSpPr/>
          <p:nvPr/>
        </p:nvSpPr>
        <p:spPr bwMode="auto">
          <a:xfrm>
            <a:off x="6660173" y="1491606"/>
            <a:ext cx="2032488" cy="613172"/>
          </a:xfrm>
          <a:prstGeom prst="round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77925" tIns="38963" rIns="77925" bIns="38963" anchor="ctr"/>
          <a:lstStyle/>
          <a:p>
            <a:pPr>
              <a:defRPr/>
            </a:pP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”PATENT</a:t>
            </a:r>
            <a:r>
              <a:rPr lang="zh-TW" altLang="en-US" sz="1400" b="1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微軟正黑體" panose="020B0604030504040204" pitchFamily="34" charset="-120"/>
                <a:cs typeface="Noto Sans" panose="020B0502040504020204" pitchFamily="34"/>
              </a:rPr>
              <a:t> </a:t>
            </a:r>
            <a:r>
              <a:rPr lang="en-US" altLang="zh-TW" sz="1400" b="1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GO”</a:t>
            </a:r>
            <a:r>
              <a:rPr lang="en-US" altLang="zh-TW" sz="1400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altLang="zh-TW" sz="1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  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2025 Medical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484589" y="1471608"/>
            <a:ext cx="2158511" cy="521494"/>
          </a:xfrm>
          <a:prstGeom prst="round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77925" tIns="38963" rIns="77925" bIns="38963" anchor="ctr"/>
          <a:lstStyle/>
          <a:p>
            <a:pPr>
              <a:defRPr/>
            </a:pPr>
            <a:r>
              <a:rPr lang="en-US" altLang="zh-TW" sz="1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Patent Consultation</a:t>
            </a:r>
          </a:p>
          <a:p>
            <a:pPr>
              <a:defRPr/>
            </a:pPr>
            <a:r>
              <a:rPr lang="en-US" altLang="zh-TW" sz="1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Services</a:t>
            </a:r>
          </a:p>
        </p:txBody>
      </p:sp>
      <p:sp>
        <p:nvSpPr>
          <p:cNvPr id="14" name="圓角矩形 13"/>
          <p:cNvSpPr/>
          <p:nvPr/>
        </p:nvSpPr>
        <p:spPr bwMode="auto">
          <a:xfrm>
            <a:off x="2889272" y="3098602"/>
            <a:ext cx="2649557" cy="1183376"/>
          </a:xfrm>
          <a:prstGeom prst="roundRect">
            <a:avLst>
              <a:gd name="adj" fmla="val 10639"/>
            </a:avLst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>
              <a:lnSpc>
                <a:spcPts val="1960"/>
              </a:lnSpc>
              <a:defRPr/>
            </a:pPr>
            <a:r>
              <a:rPr lang="en-US" altLang="zh-TW" sz="1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Introducing the exhibits to the Myanmar Pharmaceutical and Medical Equipment Association delegation</a:t>
            </a:r>
            <a:endParaRPr lang="zh-TW" altLang="en-US" sz="1400" dirty="0">
              <a:solidFill>
                <a:schemeClr val="tx1"/>
              </a:solidFill>
              <a:latin typeface="Noto Sans" panose="020B0502040504020204" pitchFamily="34"/>
              <a:ea typeface="微軟正黑體" panose="020B0604030504040204" pitchFamily="34" charset="-120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3831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 descr="D:\筱甯的文件\tie及媒合案_科專彙整\2025媒合案\23.期末驗收\貿協期末驗收隨身碟檔案\6. 台灣國際創新技術博覽會\LINE_ALBUM_tie_251208_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28" y="681498"/>
            <a:ext cx="2466491" cy="2465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標題 1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ea typeface="Noto Sans" panose="020B0502040504020204" pitchFamily="34"/>
              </a:rPr>
              <a:t>”PATENT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ea typeface="Noto Sans" panose="020B0502040504020204" pitchFamily="34"/>
              </a:rPr>
              <a:t>GO” 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ea typeface="Noto Sans" panose="020B0502040504020204" pitchFamily="34"/>
              </a:rPr>
              <a:t>in Various Professional Exhibitions</a:t>
            </a:r>
            <a:b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ea typeface="微軟正黑體" pitchFamily="34" charset="-120"/>
              </a:rPr>
            </a:br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ea typeface="Noto Sans" panose="020B0502040504020204" pitchFamily="34"/>
              </a:rPr>
              <a:t>2025 INNOTECH EXPO (tie)</a:t>
            </a:r>
            <a:endParaRPr lang="zh-TW" altLang="en-US" b="1" dirty="0">
              <a:solidFill>
                <a:schemeClr val="accent4">
                  <a:lumMod val="75000"/>
                </a:schemeClr>
              </a:solidFill>
              <a:ea typeface="微軟正黑體" pitchFamily="34" charset="-120"/>
            </a:endParaRPr>
          </a:p>
        </p:txBody>
      </p:sp>
      <p:sp>
        <p:nvSpPr>
          <p:cNvPr id="30724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12312" y="4767263"/>
            <a:ext cx="2057400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A0D7E5-005C-4526-BB6B-4093BC3F3374}" type="slidenum">
              <a:rPr lang="en-US" altLang="zh-TW"/>
              <a:pPr/>
              <a:t>8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 bwMode="auto">
          <a:xfrm>
            <a:off x="276505" y="1199808"/>
            <a:ext cx="3845435" cy="1011894"/>
          </a:xfrm>
          <a:prstGeom prst="roundRect">
            <a:avLst>
              <a:gd name="adj" fmla="val 12562"/>
            </a:avLst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anchor="ctr"/>
          <a:lstStyle/>
          <a:p>
            <a:pPr marL="180975" indent="-180975">
              <a:lnSpc>
                <a:spcPts val="2045"/>
              </a:lnSpc>
              <a:buFont typeface="+mj-lt"/>
              <a:buAutoNum type="arabicPeriod"/>
              <a:defRPr/>
            </a:pPr>
            <a:r>
              <a:rPr lang="en-US" altLang="zh-TW" sz="1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Sticky Note Message Activity</a:t>
            </a:r>
          </a:p>
          <a:p>
            <a:pPr marL="180975" indent="-180975">
              <a:lnSpc>
                <a:spcPts val="2045"/>
              </a:lnSpc>
              <a:buFont typeface="+mj-lt"/>
              <a:buAutoNum type="arabicPeriod"/>
              <a:defRPr/>
            </a:pPr>
            <a:r>
              <a:rPr lang="en-US" altLang="zh-TW" sz="1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Highlight Exhibits—Walker(WISTRON)</a:t>
            </a:r>
          </a:p>
          <a:p>
            <a:pPr marL="180975" indent="-180975">
              <a:lnSpc>
                <a:spcPts val="2045"/>
              </a:lnSpc>
              <a:buFont typeface="+mj-lt"/>
              <a:buAutoNum type="arabicPeriod"/>
              <a:defRPr/>
            </a:pPr>
            <a:r>
              <a:rPr lang="en-US" altLang="zh-TW" sz="140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NICA </a:t>
            </a:r>
            <a:r>
              <a:rPr lang="en-US" altLang="zh-TW" sz="1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Trophy Display</a:t>
            </a:r>
            <a:endParaRPr lang="en-US" altLang="zh-TW" sz="140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072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6" y="2619865"/>
            <a:ext cx="1774580" cy="1662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r="4095"/>
          <a:stretch/>
        </p:blipFill>
        <p:spPr bwMode="auto">
          <a:xfrm>
            <a:off x="4301964" y="1216088"/>
            <a:ext cx="2009374" cy="1146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6281791" y="849517"/>
            <a:ext cx="360485" cy="355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>
            <a:spAutoFit/>
          </a:bodyPr>
          <a:lstStyle/>
          <a:p>
            <a:pPr algn="ctr" eaLnBrk="1" hangingPunct="1">
              <a:defRPr/>
            </a:pPr>
            <a:r>
              <a:rPr lang="en-US" altLang="zh-TW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endParaRPr lang="zh-TW" altLang="en-US" dirty="0">
              <a:latin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661274" y="2701639"/>
            <a:ext cx="359019" cy="355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>
            <a:spAutoFit/>
          </a:bodyPr>
          <a:lstStyle/>
          <a:p>
            <a:pPr algn="ctr" eaLnBrk="1" hangingPunct="1">
              <a:defRPr/>
            </a:pPr>
            <a:r>
              <a:rPr lang="en-US" altLang="zh-TW" dirty="0"/>
              <a:t>3</a:t>
            </a:r>
            <a:endParaRPr lang="zh-TW" alt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5282194" y="3180304"/>
            <a:ext cx="3337525" cy="1809750"/>
            <a:chOff x="5267214" y="1221570"/>
            <a:chExt cx="3337525" cy="1809750"/>
          </a:xfrm>
        </p:grpSpPr>
        <p:pic>
          <p:nvPicPr>
            <p:cNvPr id="30732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214" y="1221570"/>
              <a:ext cx="3337525" cy="18097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文字方塊 30"/>
            <p:cNvSpPr txBox="1"/>
            <p:nvPr/>
          </p:nvSpPr>
          <p:spPr>
            <a:xfrm>
              <a:off x="7902444" y="1270944"/>
              <a:ext cx="360485" cy="3556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2</a:t>
              </a:r>
              <a:endParaRPr lang="zh-TW" altLang="en-US" dirty="0">
                <a:latin typeface="Noto Sans" panose="020B0502040504020204" pitchFamily="34"/>
                <a:cs typeface="Noto Sans" panose="020B0502040504020204" pitchFamily="34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00" y="2574848"/>
            <a:ext cx="1344884" cy="21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 descr="https://doqvf81n9htmm.cloudfront.net/data/echokuo_376/240627-1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28" t="20969" r="32922" b="2435"/>
          <a:stretch/>
        </p:blipFill>
        <p:spPr bwMode="auto">
          <a:xfrm>
            <a:off x="3863421" y="2571750"/>
            <a:ext cx="978615" cy="229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5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 noChangeArrowheads="1"/>
          </p:cNvSpPr>
          <p:nvPr>
            <p:ph type="title"/>
          </p:nvPr>
        </p:nvSpPr>
        <p:spPr>
          <a:xfrm>
            <a:off x="323850" y="86916"/>
            <a:ext cx="7677150" cy="814388"/>
          </a:xfrm>
        </p:spPr>
        <p:txBody>
          <a:bodyPr/>
          <a:lstStyle/>
          <a:p>
            <a:r>
              <a:rPr lang="en-US" altLang="zh-TW" sz="3100" b="1" dirty="0">
                <a:solidFill>
                  <a:srgbClr val="0070C0"/>
                </a:solidFill>
              </a:rPr>
              <a:t>Conclusion</a:t>
            </a:r>
            <a:endParaRPr lang="zh-TW" altLang="en-US" sz="31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E1B812-DBA2-43B4-B8A5-1781CF96C9E9}" type="slidenum">
              <a:rPr lang="en-US" altLang="zh-TW"/>
              <a:pPr/>
              <a:t>9</a:t>
            </a:fld>
            <a:endParaRPr lang="zh-TW" altLang="en-US"/>
          </a:p>
        </p:txBody>
      </p:sp>
      <p:grpSp>
        <p:nvGrpSpPr>
          <p:cNvPr id="32772" name="群組 8"/>
          <p:cNvGrpSpPr>
            <a:grpSpLocks/>
          </p:cNvGrpSpPr>
          <p:nvPr/>
        </p:nvGrpSpPr>
        <p:grpSpPr bwMode="auto">
          <a:xfrm>
            <a:off x="4012223" y="4089797"/>
            <a:ext cx="2023697" cy="519113"/>
            <a:chOff x="3357221" y="458742"/>
            <a:chExt cx="5477557" cy="1462076"/>
          </a:xfrm>
        </p:grpSpPr>
        <p:grpSp>
          <p:nvGrpSpPr>
            <p:cNvPr id="32778" name="群組 9"/>
            <p:cNvGrpSpPr>
              <a:grpSpLocks/>
            </p:cNvGrpSpPr>
            <p:nvPr/>
          </p:nvGrpSpPr>
          <p:grpSpPr bwMode="auto">
            <a:xfrm>
              <a:off x="3357221" y="458742"/>
              <a:ext cx="5477557" cy="1462076"/>
              <a:chOff x="3357221" y="458742"/>
              <a:chExt cx="5477557" cy="1462076"/>
            </a:xfrm>
          </p:grpSpPr>
          <p:pic>
            <p:nvPicPr>
              <p:cNvPr id="32780" name="圖片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7221" y="458742"/>
                <a:ext cx="5477557" cy="146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矩形 10"/>
              <p:cNvSpPr/>
              <p:nvPr/>
            </p:nvSpPr>
            <p:spPr>
              <a:xfrm>
                <a:off x="4745450" y="857794"/>
                <a:ext cx="2114076" cy="3923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/>
              </a:p>
            </p:txBody>
          </p:sp>
        </p:grpSp>
        <p:pic>
          <p:nvPicPr>
            <p:cNvPr id="32779" name="圖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14" t="59871" r="-859" b="2594"/>
            <a:stretch>
              <a:fillRect/>
            </a:stretch>
          </p:blipFill>
          <p:spPr bwMode="auto">
            <a:xfrm>
              <a:off x="4783975" y="831108"/>
              <a:ext cx="2112168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3" name="矩形 2"/>
          <p:cNvSpPr>
            <a:spLocks noChangeArrowheads="1"/>
          </p:cNvSpPr>
          <p:nvPr/>
        </p:nvSpPr>
        <p:spPr bwMode="auto">
          <a:xfrm>
            <a:off x="1629508" y="2034779"/>
            <a:ext cx="5967046" cy="55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algn="ctr">
              <a:spcBef>
                <a:spcPts val="511"/>
              </a:spcBef>
              <a:spcAft>
                <a:spcPts val="511"/>
              </a:spcAft>
            </a:pPr>
            <a:r>
              <a:rPr lang="en-US" altLang="zh-TW" sz="3100" b="1" dirty="0"/>
              <a:t>Innovation Drives Prosperity</a:t>
            </a:r>
            <a:endParaRPr lang="zh-TW" altLang="en-US" sz="31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2774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57" y="4407694"/>
            <a:ext cx="2971800" cy="7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34940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B79A1E2AC384B95EC7DB447BBCF79" ma:contentTypeVersion="12" ma:contentTypeDescription="Create a new document." ma:contentTypeScope="" ma:versionID="4df4bbc80e613a5a15efff6e9257bd6b">
  <xsd:schema xmlns:xsd="http://www.w3.org/2001/XMLSchema" xmlns:xs="http://www.w3.org/2001/XMLSchema" xmlns:p="http://schemas.microsoft.com/office/2006/metadata/properties" xmlns:ns2="89b2aeaf-6f67-4fe6-a53c-f13adbffe062" xmlns:ns3="6d4cffe7-8923-4472-afa3-f50274e9fa30" targetNamespace="http://schemas.microsoft.com/office/2006/metadata/properties" ma:root="true" ma:fieldsID="e8ea2b85c4d0ce3b5e83797e1670f2bb" ns2:_="" ns3:_="">
    <xsd:import namespace="89b2aeaf-6f67-4fe6-a53c-f13adbffe062"/>
    <xsd:import namespace="6d4cffe7-8923-4472-afa3-f50274e9fa30"/>
    <xsd:element name="properties">
      <xsd:complexType>
        <xsd:sequence>
          <xsd:element name="documentManagement">
            <xsd:complexType>
              <xsd:all>
                <xsd:element ref="ns2:Discus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2aeaf-6f67-4fe6-a53c-f13adbffe062" elementFormDefault="qualified">
    <xsd:import namespace="http://schemas.microsoft.com/office/2006/documentManagement/types"/>
    <xsd:import namespace="http://schemas.microsoft.com/office/infopath/2007/PartnerControls"/>
    <xsd:element name="Discuss" ma:index="8" nillable="true" ma:displayName="Discuss" ma:hidden="true" ma:internalName="Discus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cffe7-8923-4472-afa3-f50274e9f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cuss xmlns="89b2aeaf-6f67-4fe6-a53c-f13adbffe06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D48C1D-CFF1-454A-BB3D-324042E381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2aeaf-6f67-4fe6-a53c-f13adbffe062"/>
    <ds:schemaRef ds:uri="6d4cffe7-8923-4472-afa3-f50274e9f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31F73B-DA66-4ACC-98F0-4BDBC4443D9E}">
  <ds:schemaRefs>
    <ds:schemaRef ds:uri="http://schemas.microsoft.com/office/2006/metadata/properties"/>
    <ds:schemaRef ds:uri="http://schemas.microsoft.com/office/infopath/2007/PartnerControls"/>
    <ds:schemaRef ds:uri="89b2aeaf-6f67-4fe6-a53c-f13adbffe062"/>
  </ds:schemaRefs>
</ds:datastoreItem>
</file>

<file path=customXml/itemProps3.xml><?xml version="1.0" encoding="utf-8"?>
<ds:datastoreItem xmlns:ds="http://schemas.openxmlformats.org/officeDocument/2006/customXml" ds:itemID="{49B5292C-60F8-42E0-B601-4909EF173A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7516</TotalTime>
  <Words>318</Words>
  <Application>Microsoft Office PowerPoint</Application>
  <PresentationFormat>如螢幕大小 (16:9)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10</vt:i4>
      </vt:variant>
    </vt:vector>
  </HeadingPairs>
  <TitlesOfParts>
    <vt:vector size="26" baseType="lpstr">
      <vt:lpstr>Adobe 繁黑體 Std B</vt:lpstr>
      <vt:lpstr>Microsoft JhengHei UI</vt:lpstr>
      <vt:lpstr>細明體</vt:lpstr>
      <vt:lpstr>微軟正黑體</vt:lpstr>
      <vt:lpstr>Arial</vt:lpstr>
      <vt:lpstr>Calibri</vt:lpstr>
      <vt:lpstr>Calibri Light</vt:lpstr>
      <vt:lpstr>Cambria</vt:lpstr>
      <vt:lpstr>Corbel</vt:lpstr>
      <vt:lpstr>Impact</vt:lpstr>
      <vt:lpstr>Noto Sans</vt:lpstr>
      <vt:lpstr>Times New Roman</vt:lpstr>
      <vt:lpstr>Wingdings</vt:lpstr>
      <vt:lpstr>自訂設計</vt:lpstr>
      <vt:lpstr>簡報內頁</vt:lpstr>
      <vt:lpstr>Office 佈景主題</vt:lpstr>
      <vt:lpstr>PATENT GO A New Strategy for Promoting Patent Products </vt:lpstr>
      <vt:lpstr>PowerPoint 簡報</vt:lpstr>
      <vt:lpstr>PowerPoint 簡報</vt:lpstr>
      <vt:lpstr>PowerPoint 簡報</vt:lpstr>
      <vt:lpstr>”PATENT GO” in Various Professional Exhibitions 2025  TIMTOS</vt:lpstr>
      <vt:lpstr>”PATENT GO” in Various Professional Exhibitions 2025 DESIGNED GIFTIONERY(DG)</vt:lpstr>
      <vt:lpstr>”PATENT GO” in Various Professional Exhibitions 2025 Medical </vt:lpstr>
      <vt:lpstr>”PATENT GO” in Various Professional Exhibitions 2025 INNOTECH EXPO (tie)</vt:lpstr>
      <vt:lpstr>Conclusion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20695</dc:creator>
  <cp:lastModifiedBy>50153方聖詠</cp:lastModifiedBy>
  <cp:revision>478</cp:revision>
  <cp:lastPrinted>2026-01-22T08:40:45Z</cp:lastPrinted>
  <dcterms:created xsi:type="dcterms:W3CDTF">2022-03-30T05:40:53Z</dcterms:created>
  <dcterms:modified xsi:type="dcterms:W3CDTF">2026-02-02T06:53:26Z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0x010100BFFB79A1E2AC384B95EC7DB447BBCF79</vt:lpwstr>
  </property>
</Properties>
</file>